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3397" r:id="rId5"/>
    <p:sldId id="3372" r:id="rId6"/>
    <p:sldId id="3382" r:id="rId7"/>
    <p:sldId id="3437" r:id="rId8"/>
    <p:sldId id="3381" r:id="rId9"/>
    <p:sldId id="3370" r:id="rId10"/>
    <p:sldId id="3435" r:id="rId11"/>
    <p:sldId id="3406" r:id="rId12"/>
    <p:sldId id="3415" r:id="rId13"/>
    <p:sldId id="266" r:id="rId14"/>
    <p:sldId id="3440" r:id="rId15"/>
    <p:sldId id="3430" r:id="rId16"/>
    <p:sldId id="3413" r:id="rId17"/>
    <p:sldId id="3445" r:id="rId18"/>
    <p:sldId id="3442" r:id="rId19"/>
    <p:sldId id="3448" r:id="rId20"/>
    <p:sldId id="3454" r:id="rId21"/>
    <p:sldId id="3444" r:id="rId22"/>
    <p:sldId id="3446" r:id="rId23"/>
    <p:sldId id="3447" r:id="rId24"/>
    <p:sldId id="264" r:id="rId25"/>
    <p:sldId id="3431" r:id="rId26"/>
    <p:sldId id="3354" r:id="rId27"/>
    <p:sldId id="3423" r:id="rId28"/>
    <p:sldId id="3422" r:id="rId29"/>
    <p:sldId id="3449" r:id="rId30"/>
    <p:sldId id="3451" r:id="rId31"/>
    <p:sldId id="3313" r:id="rId32"/>
    <p:sldId id="3452" r:id="rId33"/>
    <p:sldId id="3375" r:id="rId34"/>
    <p:sldId id="335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219" autoAdjust="0"/>
  </p:normalViewPr>
  <p:slideViewPr>
    <p:cSldViewPr snapToGrid="0">
      <p:cViewPr varScale="1">
        <p:scale>
          <a:sx n="43" d="100"/>
          <a:sy n="43" d="100"/>
        </p:scale>
        <p:origin x="1508" y="44"/>
      </p:cViewPr>
      <p:guideLst/>
    </p:cSldViewPr>
  </p:slideViewPr>
  <p:notesTextViewPr>
    <p:cViewPr>
      <p:scale>
        <a:sx n="1" d="1"/>
        <a:sy n="1" d="1"/>
      </p:scale>
      <p:origin x="0" y="0"/>
    </p:cViewPr>
  </p:notesTextViewPr>
  <p:sorterViewPr>
    <p:cViewPr>
      <p:scale>
        <a:sx n="100" d="100"/>
        <a:sy n="100" d="100"/>
      </p:scale>
      <p:origin x="0" y="-83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DBC6F9-FA8A-4D1E-8E96-7CA1BB119DEE}"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71BBF2-8AAB-4853-892B-3F956EEB4AC9}" type="slidenum">
              <a:rPr lang="en-US" smtClean="0"/>
              <a:t>‹#›</a:t>
            </a:fld>
            <a:endParaRPr lang="en-US"/>
          </a:p>
        </p:txBody>
      </p:sp>
    </p:spTree>
    <p:extLst>
      <p:ext uri="{BB962C8B-B14F-4D97-AF65-F5344CB8AC3E}">
        <p14:creationId xmlns:p14="http://schemas.microsoft.com/office/powerpoint/2010/main" val="677046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ptos" panose="020B0004020202020204" pitchFamily="34" charset="0"/>
              </a:rPr>
              <a:t>The primary objective of this presentation is to share outcomes and provide feasible, school-based intervention strategies to enhance communication and social interactions of autistic preschoolers with complex communication needs.</a:t>
            </a:r>
            <a:endParaRPr lang="en-US" dirty="0"/>
          </a:p>
        </p:txBody>
      </p:sp>
      <p:sp>
        <p:nvSpPr>
          <p:cNvPr id="4" name="Slide Number Placeholder 3"/>
          <p:cNvSpPr>
            <a:spLocks noGrp="1"/>
          </p:cNvSpPr>
          <p:nvPr>
            <p:ph type="sldNum" sz="quarter" idx="5"/>
          </p:nvPr>
        </p:nvSpPr>
        <p:spPr/>
        <p:txBody>
          <a:bodyPr/>
          <a:lstStyle/>
          <a:p>
            <a:fld id="{2D71BBF2-8AAB-4853-892B-3F956EEB4AC9}" type="slidenum">
              <a:rPr lang="en-US" smtClean="0"/>
              <a:t>2</a:t>
            </a:fld>
            <a:endParaRPr lang="en-US"/>
          </a:p>
        </p:txBody>
      </p:sp>
    </p:spTree>
    <p:extLst>
      <p:ext uri="{BB962C8B-B14F-4D97-AF65-F5344CB8AC3E}">
        <p14:creationId xmlns:p14="http://schemas.microsoft.com/office/powerpoint/2010/main" val="4010275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BF953-EFA9-8CEB-1FD6-0E726B41A1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6B78F-E2DD-F851-4250-0F9E30CB04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976013-C6CB-7C49-36C1-F38DF4E94A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928C01-559E-8AB7-C089-35DBEAF94E5D}"/>
              </a:ext>
            </a:extLst>
          </p:cNvPr>
          <p:cNvSpPr>
            <a:spLocks noGrp="1"/>
          </p:cNvSpPr>
          <p:nvPr>
            <p:ph type="sldNum" sz="quarter" idx="5"/>
          </p:nvPr>
        </p:nvSpPr>
        <p:spPr/>
        <p:txBody>
          <a:bodyPr/>
          <a:lstStyle/>
          <a:p>
            <a:fld id="{2D71BBF2-8AAB-4853-892B-3F956EEB4AC9}" type="slidenum">
              <a:rPr lang="en-US" smtClean="0"/>
              <a:t>14</a:t>
            </a:fld>
            <a:endParaRPr lang="en-US"/>
          </a:p>
        </p:txBody>
      </p:sp>
    </p:spTree>
    <p:extLst>
      <p:ext uri="{BB962C8B-B14F-4D97-AF65-F5344CB8AC3E}">
        <p14:creationId xmlns:p14="http://schemas.microsoft.com/office/powerpoint/2010/main" val="3987437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52"/>
              </a:lnSpc>
            </a:pPr>
            <a:r>
              <a:rPr lang="en-US" sz="1800" b="1" i="0" dirty="0">
                <a:solidFill>
                  <a:srgbClr val="000000"/>
                </a:solidFill>
                <a:effectLst/>
                <a:latin typeface="Times New Roman" panose="02020603050405020304" pitchFamily="18" charset="0"/>
              </a:rPr>
              <a:t>TALL Tx 1</a:t>
            </a:r>
            <a:r>
              <a:rPr lang="en-US" sz="1800" b="0" i="0" dirty="0">
                <a:solidFill>
                  <a:srgbClr val="000000"/>
                </a:solidFill>
                <a:effectLst/>
                <a:latin typeface="Times New Roman" panose="02020603050405020304" pitchFamily="18" charset="0"/>
              </a:rPr>
              <a:t> Peer Review  </a:t>
            </a:r>
            <a:endParaRPr lang="en-US" b="0" i="0" dirty="0">
              <a:solidFill>
                <a:srgbClr val="000000"/>
              </a:solidFill>
              <a:effectLst/>
              <a:latin typeface="Times New Roman" panose="02020603050405020304" pitchFamily="18" charset="0"/>
            </a:endParaRPr>
          </a:p>
          <a:p>
            <a:pPr algn="l" rtl="0" fontAlgn="base">
              <a:lnSpc>
                <a:spcPts val="1552"/>
              </a:lnSpc>
              <a:buFont typeface="Arial" panose="020B0604020202020204" pitchFamily="34" charset="0"/>
              <a:buChar char="•"/>
            </a:pPr>
            <a:r>
              <a:rPr lang="en-US" sz="1800" b="0" i="0" dirty="0">
                <a:solidFill>
                  <a:srgbClr val="000000"/>
                </a:solidFill>
                <a:effectLst/>
                <a:latin typeface="Times New Roman" panose="02020603050405020304" pitchFamily="18" charset="0"/>
              </a:rPr>
              <a:t>0:00 to 1:00​​: </a:t>
            </a:r>
          </a:p>
          <a:p>
            <a:pPr algn="l" rtl="0" fontAlgn="base">
              <a:lnSpc>
                <a:spcPts val="1552"/>
              </a:lnSpc>
              <a:buFont typeface="Arial" panose="020B0604020202020204" pitchFamily="34" charset="0"/>
              <a:buChar char="•"/>
            </a:pPr>
            <a:r>
              <a:rPr lang="en-US" sz="1800" b="0" i="0" dirty="0">
                <a:solidFill>
                  <a:srgbClr val="000000"/>
                </a:solidFill>
                <a:effectLst/>
                <a:latin typeface="Times New Roman" panose="02020603050405020304" pitchFamily="18" charset="0"/>
              </a:rPr>
              <a:t>Start of peer review SPT steps; sentence completion; prompt correct response with specific words from buddy steps </a:t>
            </a:r>
          </a:p>
          <a:p>
            <a:pPr algn="l" rtl="0" fontAlgn="base">
              <a:lnSpc>
                <a:spcPts val="1552"/>
              </a:lnSpc>
              <a:buFont typeface="Arial" panose="020B0604020202020204" pitchFamily="34" charset="0"/>
              <a:buChar char="•"/>
            </a:pPr>
            <a:r>
              <a:rPr lang="en-US" sz="1800" b="0" i="0" dirty="0">
                <a:solidFill>
                  <a:srgbClr val="000000"/>
                </a:solidFill>
                <a:effectLst/>
                <a:latin typeface="Times New Roman" panose="02020603050405020304" pitchFamily="18" charset="0"/>
              </a:rPr>
              <a:t>3:54-4:43: Adult models things to say with iPad </a:t>
            </a:r>
          </a:p>
          <a:p>
            <a:pPr algn="l" rtl="0" fontAlgn="base">
              <a:lnSpc>
                <a:spcPts val="1552"/>
              </a:lnSpc>
              <a:buFont typeface="Arial" panose="020B0604020202020204" pitchFamily="34" charset="0"/>
              <a:buChar char="•"/>
            </a:pPr>
            <a:r>
              <a:rPr lang="en-US" sz="1800" b="0" i="0" dirty="0">
                <a:solidFill>
                  <a:srgbClr val="000000"/>
                </a:solidFill>
                <a:effectLst/>
                <a:latin typeface="Times New Roman" panose="02020603050405020304" pitchFamily="18" charset="0"/>
              </a:rPr>
              <a:t>5:25-6:05: Hold and wait practice </a:t>
            </a:r>
          </a:p>
          <a:p>
            <a:endParaRPr lang="en-US" dirty="0"/>
          </a:p>
        </p:txBody>
      </p:sp>
      <p:sp>
        <p:nvSpPr>
          <p:cNvPr id="4" name="Slide Number Placeholder 3"/>
          <p:cNvSpPr>
            <a:spLocks noGrp="1"/>
          </p:cNvSpPr>
          <p:nvPr>
            <p:ph type="sldNum" sz="quarter" idx="5"/>
          </p:nvPr>
        </p:nvSpPr>
        <p:spPr/>
        <p:txBody>
          <a:bodyPr/>
          <a:lstStyle/>
          <a:p>
            <a:fld id="{2D71BBF2-8AAB-4853-892B-3F956EEB4AC9}" type="slidenum">
              <a:rPr lang="en-US" smtClean="0"/>
              <a:t>16</a:t>
            </a:fld>
            <a:endParaRPr lang="en-US"/>
          </a:p>
        </p:txBody>
      </p:sp>
    </p:spTree>
    <p:extLst>
      <p:ext uri="{BB962C8B-B14F-4D97-AF65-F5344CB8AC3E}">
        <p14:creationId xmlns:p14="http://schemas.microsoft.com/office/powerpoint/2010/main" val="3323897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opportunities to communicate, peer holds and waits</a:t>
            </a:r>
          </a:p>
          <a:p>
            <a:r>
              <a:rPr lang="en-US" dirty="0"/>
              <a:t>Child prompted to communicate 2x, prompt peer to respond (reciprocal interaction)</a:t>
            </a:r>
          </a:p>
          <a:p>
            <a:r>
              <a:rPr lang="en-US" dirty="0"/>
              <a:t>Peer provided opportunity to use iPad, augmented input and verbal models</a:t>
            </a:r>
          </a:p>
          <a:p>
            <a:r>
              <a:rPr lang="en-US" dirty="0"/>
              <a:t>FC prompted to respond</a:t>
            </a:r>
          </a:p>
          <a:p>
            <a:endParaRPr lang="en-US" dirty="0"/>
          </a:p>
          <a:p>
            <a:pPr algn="l" rtl="0" fontAlgn="base"/>
            <a:r>
              <a:rPr lang="en-US" sz="1200" b="1" i="0" u="none" strike="noStrike" dirty="0">
                <a:solidFill>
                  <a:srgbClr val="000000"/>
                </a:solidFill>
                <a:effectLst/>
                <a:latin typeface="Aptos" panose="020B0004020202020204" pitchFamily="34" charset="0"/>
              </a:rPr>
              <a:t>TALL –</a:t>
            </a:r>
            <a:r>
              <a:rPr lang="en-US" sz="1200" b="0" i="0" u="none" strike="noStrike" dirty="0">
                <a:solidFill>
                  <a:srgbClr val="000000"/>
                </a:solidFill>
                <a:effectLst/>
                <a:latin typeface="Aptos" panose="020B0004020202020204" pitchFamily="34" charset="0"/>
              </a:rPr>
              <a:t>TALL Tx 0:0:10 to 1:55</a:t>
            </a:r>
            <a:r>
              <a:rPr lang="en-US" sz="1200" b="0" i="0" dirty="0">
                <a:solidFill>
                  <a:srgbClr val="444444"/>
                </a:solidFill>
                <a:effectLst/>
                <a:latin typeface="Aptos" panose="020B0004020202020204" pitchFamily="34" charset="0"/>
              </a:rPr>
              <a:t>​</a:t>
            </a:r>
            <a:endParaRPr lang="en-US" sz="12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Aptos" panose="020B0004020202020204" pitchFamily="34" charset="0"/>
              </a:rPr>
              <a:t>Implementer prompts peer to H and W</a:t>
            </a:r>
            <a:r>
              <a:rPr lang="en-US" sz="1200" b="0" i="0" dirty="0">
                <a:solidFill>
                  <a:srgbClr val="444444"/>
                </a:solidFill>
                <a:effectLst/>
                <a:latin typeface="Aptos" panose="020B0004020202020204" pitchFamily="34" charset="0"/>
              </a:rPr>
              <a:t>​</a:t>
            </a:r>
            <a:endParaRPr lang="en-US" sz="12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Aptos" panose="020B0004020202020204" pitchFamily="34" charset="0"/>
              </a:rPr>
              <a:t>Child looks at implementer; don’t respond</a:t>
            </a:r>
            <a:r>
              <a:rPr lang="en-US" sz="1200" b="0" i="0" dirty="0">
                <a:solidFill>
                  <a:srgbClr val="444444"/>
                </a:solidFill>
                <a:effectLst/>
                <a:latin typeface="Aptos" panose="020B0004020202020204" pitchFamily="34" charset="0"/>
              </a:rPr>
              <a:t>​</a:t>
            </a:r>
            <a:endParaRPr lang="en-US" sz="12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Aptos" panose="020B0004020202020204" pitchFamily="34" charset="0"/>
              </a:rPr>
              <a:t>Move toy away to create communication opportunities</a:t>
            </a:r>
            <a:r>
              <a:rPr lang="en-US" sz="1200" b="0" i="0" dirty="0">
                <a:solidFill>
                  <a:srgbClr val="444444"/>
                </a:solidFill>
                <a:effectLst/>
                <a:latin typeface="Aptos" panose="020B0004020202020204" pitchFamily="34" charset="0"/>
              </a:rPr>
              <a:t>​</a:t>
            </a:r>
            <a:endParaRPr lang="en-US" sz="12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Aptos" panose="020B0004020202020204" pitchFamily="34" charset="0"/>
              </a:rPr>
              <a:t>FC found hammer on different page; KB waited 20 sec before prompting</a:t>
            </a:r>
            <a:r>
              <a:rPr lang="en-US" sz="1200" b="0" i="0" dirty="0">
                <a:solidFill>
                  <a:srgbClr val="444444"/>
                </a:solidFill>
                <a:effectLst/>
                <a:latin typeface="Aptos" panose="020B0004020202020204" pitchFamily="34" charset="0"/>
              </a:rPr>
              <a:t>​</a:t>
            </a:r>
            <a:endParaRPr lang="en-US" sz="12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Aptos" panose="020B0004020202020204" pitchFamily="34" charset="0"/>
              </a:rPr>
              <a:t>Okay to reinforce during 5 min instruction time, then try not to interrupt by verbal praise, on the down low</a:t>
            </a:r>
            <a:r>
              <a:rPr lang="en-US" sz="1200" b="0" i="0" dirty="0">
                <a:solidFill>
                  <a:srgbClr val="444444"/>
                </a:solidFill>
                <a:effectLst/>
                <a:latin typeface="Aptos" panose="020B0004020202020204" pitchFamily="34" charset="0"/>
              </a:rPr>
              <a:t>​</a:t>
            </a:r>
            <a:endParaRPr lang="en-US" sz="12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Aptos" panose="020B0004020202020204" pitchFamily="34" charset="0"/>
              </a:rPr>
              <a:t>Adult only gives 2 pieces to peer </a:t>
            </a:r>
            <a:r>
              <a:rPr lang="en-US" sz="1200" b="0" i="0" dirty="0">
                <a:solidFill>
                  <a:srgbClr val="444444"/>
                </a:solidFill>
                <a:effectLst/>
                <a:latin typeface="Aptos" panose="020B0004020202020204" pitchFamily="34" charset="0"/>
              </a:rPr>
              <a:t>​</a:t>
            </a:r>
            <a:endParaRPr lang="en-US" sz="12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Aptos" panose="020B0004020202020204" pitchFamily="34" charset="0"/>
              </a:rPr>
              <a:t>TALL Tx 2:30-3:00</a:t>
            </a:r>
            <a:r>
              <a:rPr lang="en-US" sz="1200" b="0" i="0" dirty="0">
                <a:solidFill>
                  <a:srgbClr val="444444"/>
                </a:solidFill>
                <a:effectLst/>
                <a:latin typeface="Aptos" panose="020B0004020202020204" pitchFamily="34" charset="0"/>
              </a:rPr>
              <a:t>​</a:t>
            </a:r>
            <a:endParaRPr lang="en-US" sz="12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Aptos" panose="020B0004020202020204" pitchFamily="34" charset="0"/>
              </a:rPr>
              <a:t>Peer’s turn to request/talk out loud – first time too quiet, FC not attending to peer</a:t>
            </a:r>
            <a:r>
              <a:rPr lang="en-US" sz="1200" b="0" i="0" dirty="0">
                <a:solidFill>
                  <a:srgbClr val="444444"/>
                </a:solidFill>
                <a:effectLst/>
                <a:latin typeface="Aptos" panose="020B0004020202020204" pitchFamily="34" charset="0"/>
              </a:rPr>
              <a:t>​</a:t>
            </a:r>
            <a:endParaRPr lang="en-US" sz="12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Aptos" panose="020B0004020202020204" pitchFamily="34" charset="0"/>
              </a:rPr>
              <a:t>Prompt to say again so successful exchange; move toy away from FC</a:t>
            </a:r>
            <a:r>
              <a:rPr lang="en-US" sz="1200" b="0" i="0" dirty="0">
                <a:solidFill>
                  <a:srgbClr val="444444"/>
                </a:solidFill>
                <a:effectLst/>
                <a:latin typeface="Aptos" panose="020B0004020202020204" pitchFamily="34" charset="0"/>
              </a:rPr>
              <a:t>​</a:t>
            </a:r>
            <a:endParaRPr lang="en-US" sz="12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Aptos" panose="020B0004020202020204" pitchFamily="34" charset="0"/>
              </a:rPr>
              <a:t>TALL Tx 3:30-4:00</a:t>
            </a:r>
            <a:r>
              <a:rPr lang="en-US" sz="1200" b="0" i="0" dirty="0">
                <a:solidFill>
                  <a:srgbClr val="444444"/>
                </a:solidFill>
                <a:effectLst/>
                <a:latin typeface="Aptos" panose="020B0004020202020204" pitchFamily="34" charset="0"/>
              </a:rPr>
              <a:t>​</a:t>
            </a:r>
            <a:endParaRPr lang="en-US" sz="12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Aptos" panose="020B0004020202020204" pitchFamily="34" charset="0"/>
              </a:rPr>
              <a:t>3:30-4:00 Prompted peer to “say what you see” and used visual cue card (only skill she wasn’t using which is common)</a:t>
            </a:r>
            <a:r>
              <a:rPr lang="en-US" sz="1200" b="0" i="0" dirty="0">
                <a:solidFill>
                  <a:srgbClr val="444444"/>
                </a:solidFill>
                <a:effectLst/>
                <a:latin typeface="Aptos" panose="020B0004020202020204" pitchFamily="34" charset="0"/>
              </a:rPr>
              <a:t>​</a:t>
            </a:r>
            <a:endParaRPr lang="en-US" sz="1200"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D71BBF2-8AAB-4853-892B-3F956EEB4AC9}" type="slidenum">
              <a:rPr lang="en-US" smtClean="0"/>
              <a:t>17</a:t>
            </a:fld>
            <a:endParaRPr lang="en-US"/>
          </a:p>
        </p:txBody>
      </p:sp>
    </p:spTree>
    <p:extLst>
      <p:ext uri="{BB962C8B-B14F-4D97-AF65-F5344CB8AC3E}">
        <p14:creationId xmlns:p14="http://schemas.microsoft.com/office/powerpoint/2010/main" val="3262714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71BBF2-8AAB-4853-892B-3F956EEB4AC9}" type="slidenum">
              <a:rPr lang="en-US" smtClean="0"/>
              <a:t>18</a:t>
            </a:fld>
            <a:endParaRPr lang="en-US"/>
          </a:p>
        </p:txBody>
      </p:sp>
    </p:spTree>
    <p:extLst>
      <p:ext uri="{BB962C8B-B14F-4D97-AF65-F5344CB8AC3E}">
        <p14:creationId xmlns:p14="http://schemas.microsoft.com/office/powerpoint/2010/main" val="2993940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71BBF2-8AAB-4853-892B-3F956EEB4AC9}" type="slidenum">
              <a:rPr lang="en-US" smtClean="0"/>
              <a:t>20</a:t>
            </a:fld>
            <a:endParaRPr lang="en-US"/>
          </a:p>
        </p:txBody>
      </p:sp>
    </p:spTree>
    <p:extLst>
      <p:ext uri="{BB962C8B-B14F-4D97-AF65-F5344CB8AC3E}">
        <p14:creationId xmlns:p14="http://schemas.microsoft.com/office/powerpoint/2010/main" val="1931358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measure all modalities of communication – speech, SGD, </a:t>
            </a:r>
            <a:r>
              <a:rPr lang="en-US" dirty="0" err="1"/>
              <a:t>speech+SGD</a:t>
            </a:r>
            <a:r>
              <a:rPr lang="en-US" dirty="0"/>
              <a:t>, gestures and vocalizations (believe are potentially communicative if directed to the shared activity or to the peer)</a:t>
            </a:r>
          </a:p>
          <a:p>
            <a:r>
              <a:rPr lang="en-US" dirty="0"/>
              <a:t>Also interested in expressive language gains, and rate of reciprocal interactions or how children maintain exchanges with each other</a:t>
            </a:r>
          </a:p>
        </p:txBody>
      </p:sp>
      <p:sp>
        <p:nvSpPr>
          <p:cNvPr id="4" name="Slide Number Placeholder 3"/>
          <p:cNvSpPr>
            <a:spLocks noGrp="1"/>
          </p:cNvSpPr>
          <p:nvPr>
            <p:ph type="sldNum" sz="quarter" idx="5"/>
          </p:nvPr>
        </p:nvSpPr>
        <p:spPr/>
        <p:txBody>
          <a:bodyPr/>
          <a:lstStyle/>
          <a:p>
            <a:fld id="{2D71BBF2-8AAB-4853-892B-3F956EEB4AC9}" type="slidenum">
              <a:rPr lang="en-US" smtClean="0"/>
              <a:t>21</a:t>
            </a:fld>
            <a:endParaRPr lang="en-US"/>
          </a:p>
        </p:txBody>
      </p:sp>
    </p:spTree>
    <p:extLst>
      <p:ext uri="{BB962C8B-B14F-4D97-AF65-F5344CB8AC3E}">
        <p14:creationId xmlns:p14="http://schemas.microsoft.com/office/powerpoint/2010/main" val="273894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600"/>
              </a:spcAft>
            </a:pP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For the first research question, from baseline to post-treatment, rates of peer-directed communication increased significantly within all three social contexts: </a:t>
            </a:r>
            <a:r>
              <a:rPr lang="en-US" sz="1800" u="sng"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dyadic</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play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23</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5.40</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p</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&lt;.001,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d</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=1.</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10</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en-US" sz="1800" u="sng"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free play</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23</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-3.74</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p</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=.0</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0</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1,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d</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=.7</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6</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and </a:t>
            </a:r>
            <a:r>
              <a:rPr lang="en-US" sz="1800" u="sng"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snack</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(t</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(23)</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3.36</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p=.0</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03</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d=</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.69</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Effect sizes were high, ranging from .69 to 1.1</a:t>
            </a:r>
          </a:p>
          <a:p>
            <a:pPr marL="0" marR="0">
              <a:lnSpc>
                <a:spcPct val="107000"/>
              </a:lnSpc>
              <a:spcAft>
                <a:spcPts val="600"/>
              </a:spcAft>
            </a:pPr>
            <a:endPar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Aft>
                <a:spcPts val="600"/>
              </a:spcAft>
            </a:pP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In addition, </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Expressive language only (SGD, speech,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SGD+Speech</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increased significantly from baseline to post-treatment in </a:t>
            </a:r>
            <a:r>
              <a:rPr lang="en-US" sz="1800" u="sng" kern="100" dirty="0">
                <a:effectLst/>
                <a:latin typeface="Arial" panose="020B0604020202020204" pitchFamily="34" charset="0"/>
                <a:ea typeface="Aptos" panose="020B0004020202020204" pitchFamily="34" charset="0"/>
                <a:cs typeface="Times New Roman" panose="02020603050405020304" pitchFamily="18" charset="0"/>
              </a:rPr>
              <a:t>dyadic play</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(23) =6.18,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p</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&lt;.001,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d</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=1.26), </a:t>
            </a:r>
            <a:r>
              <a:rPr lang="en-US" sz="1800" u="sng"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free play</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(23) =2.69,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p</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=.013,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d</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=.55) and </a:t>
            </a:r>
            <a:r>
              <a:rPr lang="en-US" sz="1800" u="sng"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snack</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(23) =2.39,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p</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=.026,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d</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=.49), effect sizes ranged were moderate to high, ranging from .49 to 1.26</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D71BBF2-8AAB-4853-892B-3F956EEB4AC9}" type="slidenum">
              <a:rPr lang="en-US" smtClean="0"/>
              <a:t>23</a:t>
            </a:fld>
            <a:endParaRPr lang="en-US"/>
          </a:p>
        </p:txBody>
      </p:sp>
    </p:spTree>
    <p:extLst>
      <p:ext uri="{BB962C8B-B14F-4D97-AF65-F5344CB8AC3E}">
        <p14:creationId xmlns:p14="http://schemas.microsoft.com/office/powerpoint/2010/main" val="2209102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The second part of question 1 was to examine changes following treatment in</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multi-turn exchanges or episodes between autistic children and their peers, and this increased significantly in </a:t>
            </a:r>
            <a:r>
              <a:rPr lang="en-US" sz="1800" u="sng" kern="100" dirty="0">
                <a:effectLst/>
                <a:latin typeface="Arial" panose="020B0604020202020204" pitchFamily="34" charset="0"/>
                <a:ea typeface="Aptos" panose="020B0004020202020204" pitchFamily="34" charset="0"/>
                <a:cs typeface="Times New Roman" panose="02020603050405020304" pitchFamily="18" charset="0"/>
              </a:rPr>
              <a:t>dyadic play</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(23)=5.85,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p</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&lt;.001,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d</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=1.19), </a:t>
            </a:r>
            <a:r>
              <a:rPr lang="en-US" sz="1800" u="sng"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free play</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(23)=3.64,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p</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=.001,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d</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=.74), and</a:t>
            </a:r>
            <a:r>
              <a:rPr lang="en-US" sz="18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lang="en-US" sz="1800" u="sng"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snack</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(17)=2.81,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p</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=.010, </a:t>
            </a:r>
            <a:r>
              <a:rPr lang="en-US" sz="18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d</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=.57). Again, effect sizes were moderate to high.</a:t>
            </a:r>
            <a:endParaRPr lang="en-US" dirty="0"/>
          </a:p>
        </p:txBody>
      </p:sp>
      <p:sp>
        <p:nvSpPr>
          <p:cNvPr id="4" name="Slide Number Placeholder 3"/>
          <p:cNvSpPr>
            <a:spLocks noGrp="1"/>
          </p:cNvSpPr>
          <p:nvPr>
            <p:ph type="sldNum" sz="quarter" idx="5"/>
          </p:nvPr>
        </p:nvSpPr>
        <p:spPr/>
        <p:txBody>
          <a:bodyPr/>
          <a:lstStyle/>
          <a:p>
            <a:fld id="{2D71BBF2-8AAB-4853-892B-3F956EEB4AC9}" type="slidenum">
              <a:rPr lang="en-US" smtClean="0"/>
              <a:t>24</a:t>
            </a:fld>
            <a:endParaRPr lang="en-US"/>
          </a:p>
        </p:txBody>
      </p:sp>
    </p:spTree>
    <p:extLst>
      <p:ext uri="{BB962C8B-B14F-4D97-AF65-F5344CB8AC3E}">
        <p14:creationId xmlns:p14="http://schemas.microsoft.com/office/powerpoint/2010/main" val="3407950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In </a:t>
            </a:r>
            <a:r>
              <a:rPr lang="en-US" sz="1800" u="sng"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dyadic</a:t>
            </a:r>
            <a:r>
              <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play, there were strong correlations between pre-treatment receptive language scores on the PLS and gains or change in expressive language (only) directed to peers </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r>
              <a:rPr lang="en-US" sz="1800" i="1" kern="100" dirty="0">
                <a:effectLst/>
                <a:latin typeface="Arial" panose="020B0604020202020204" pitchFamily="34" charset="0"/>
                <a:ea typeface="Aptos" panose="020B0004020202020204" pitchFamily="34" charset="0"/>
                <a:cs typeface="Times New Roman" panose="02020603050405020304" pitchFamily="18" charset="0"/>
              </a:rPr>
              <a:t>r</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=.41; p&lt;.05)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We also found strong correlations on the Mullen Receptive and gains in # of child communication turns within reciprocal exchanges (</a:t>
            </a:r>
            <a:r>
              <a:rPr lang="en-US" sz="1800" i="1" kern="100" dirty="0">
                <a:effectLst/>
                <a:latin typeface="Arial" panose="020B0604020202020204" pitchFamily="34" charset="0"/>
                <a:ea typeface="Aptos" panose="020B0004020202020204" pitchFamily="34" charset="0"/>
                <a:cs typeface="Times New Roman" panose="02020603050405020304" pitchFamily="18" charset="0"/>
              </a:rPr>
              <a:t>r</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=.41; p&lt;.05)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We found moderate correlations between the RL of the Mullen and gains in total rate of episodes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D71BBF2-8AAB-4853-892B-3F956EEB4AC9}" type="slidenum">
              <a:rPr lang="en-US" smtClean="0"/>
              <a:t>25</a:t>
            </a:fld>
            <a:endParaRPr lang="en-US"/>
          </a:p>
        </p:txBody>
      </p:sp>
    </p:spTree>
    <p:extLst>
      <p:ext uri="{BB962C8B-B14F-4D97-AF65-F5344CB8AC3E}">
        <p14:creationId xmlns:p14="http://schemas.microsoft.com/office/powerpoint/2010/main" val="1907263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A91C4-03F4-9F28-2E2B-74F16E87A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EBD54-F04E-2FE9-2417-2786C8C064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B81644-573E-DF1E-DC7C-44D0AE1F49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In </a:t>
            </a:r>
            <a:r>
              <a:rPr lang="en-US" sz="1800" u="sng" kern="100" dirty="0">
                <a:effectLst/>
                <a:latin typeface="Arial" panose="020B0604020202020204" pitchFamily="34" charset="0"/>
                <a:ea typeface="Aptos" panose="020B0004020202020204" pitchFamily="34" charset="0"/>
                <a:cs typeface="Times New Roman" panose="02020603050405020304" pitchFamily="18" charset="0"/>
              </a:rPr>
              <a:t>free play</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there were strong correlations between pre-treatment expressive language scores on the Mullen Expressive and change in total peer-directed communication (</a:t>
            </a:r>
            <a:r>
              <a:rPr lang="en-US" sz="1800" i="1" kern="100" dirty="0">
                <a:effectLst/>
                <a:latin typeface="Arial" panose="020B0604020202020204" pitchFamily="34" charset="0"/>
                <a:ea typeface="Aptos" panose="020B0004020202020204" pitchFamily="34" charset="0"/>
                <a:cs typeface="Times New Roman" panose="02020603050405020304" pitchFamily="18" charset="0"/>
              </a:rPr>
              <a:t>r</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=.45; p&lt;.05);. The baseline rate of expressive language was significantly related to post-treatment peer-directed communication in free play (</a:t>
            </a:r>
            <a:r>
              <a:rPr lang="en-US" sz="1800" i="1" kern="100" dirty="0">
                <a:effectLst/>
                <a:latin typeface="Arial" panose="020B0604020202020204" pitchFamily="34" charset="0"/>
                <a:ea typeface="Aptos" panose="020B0004020202020204" pitchFamily="34" charset="0"/>
                <a:cs typeface="Times New Roman" panose="02020603050405020304" pitchFamily="18" charset="0"/>
              </a:rPr>
              <a:t>r</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=.71; p&lt;.001).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FB9F8A5-3D71-DCC0-C8E1-D03EAB2CB039}"/>
              </a:ext>
            </a:extLst>
          </p:cNvPr>
          <p:cNvSpPr>
            <a:spLocks noGrp="1"/>
          </p:cNvSpPr>
          <p:nvPr>
            <p:ph type="sldNum" sz="quarter" idx="5"/>
          </p:nvPr>
        </p:nvSpPr>
        <p:spPr/>
        <p:txBody>
          <a:bodyPr/>
          <a:lstStyle/>
          <a:p>
            <a:fld id="{2D71BBF2-8AAB-4853-892B-3F956EEB4AC9}" type="slidenum">
              <a:rPr lang="en-US" smtClean="0"/>
              <a:t>26</a:t>
            </a:fld>
            <a:endParaRPr lang="en-US"/>
          </a:p>
        </p:txBody>
      </p:sp>
    </p:spTree>
    <p:extLst>
      <p:ext uri="{BB962C8B-B14F-4D97-AF65-F5344CB8AC3E}">
        <p14:creationId xmlns:p14="http://schemas.microsoft.com/office/powerpoint/2010/main" val="1990226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71BBF2-8AAB-4853-892B-3F956EEB4AC9}" type="slidenum">
              <a:rPr lang="en-US" smtClean="0"/>
              <a:t>5</a:t>
            </a:fld>
            <a:endParaRPr lang="en-US"/>
          </a:p>
        </p:txBody>
      </p:sp>
    </p:spTree>
    <p:extLst>
      <p:ext uri="{BB962C8B-B14F-4D97-AF65-F5344CB8AC3E}">
        <p14:creationId xmlns:p14="http://schemas.microsoft.com/office/powerpoint/2010/main" val="1195552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60 seconds</a:t>
            </a:r>
          </a:p>
          <a:p>
            <a:endParaRPr lang="en-US" dirty="0"/>
          </a:p>
        </p:txBody>
      </p:sp>
      <p:sp>
        <p:nvSpPr>
          <p:cNvPr id="4" name="Slide Number Placeholder 3"/>
          <p:cNvSpPr>
            <a:spLocks noGrp="1"/>
          </p:cNvSpPr>
          <p:nvPr>
            <p:ph type="sldNum" sz="quarter" idx="5"/>
          </p:nvPr>
        </p:nvSpPr>
        <p:spPr/>
        <p:txBody>
          <a:bodyPr/>
          <a:lstStyle/>
          <a:p>
            <a:fld id="{2D71BBF2-8AAB-4853-892B-3F956EEB4AC9}" type="slidenum">
              <a:rPr lang="en-US" smtClean="0"/>
              <a:t>27</a:t>
            </a:fld>
            <a:endParaRPr lang="en-US"/>
          </a:p>
        </p:txBody>
      </p:sp>
    </p:spTree>
    <p:extLst>
      <p:ext uri="{BB962C8B-B14F-4D97-AF65-F5344CB8AC3E}">
        <p14:creationId xmlns:p14="http://schemas.microsoft.com/office/powerpoint/2010/main" val="3572525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71BBF2-8AAB-4853-892B-3F956EEB4AC9}" type="slidenum">
              <a:rPr lang="en-US" smtClean="0"/>
              <a:t>28</a:t>
            </a:fld>
            <a:endParaRPr lang="en-US"/>
          </a:p>
        </p:txBody>
      </p:sp>
    </p:spTree>
    <p:extLst>
      <p:ext uri="{BB962C8B-B14F-4D97-AF65-F5344CB8AC3E}">
        <p14:creationId xmlns:p14="http://schemas.microsoft.com/office/powerpoint/2010/main" val="387281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1CB15-158A-3942-807F-6F707E244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1547B1-3116-293D-5ECC-9443B73FD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A2A12-0305-FAF8-6A2F-3539F3CB20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regards to possible child variables that predict success for this sample of 24 children, preliminary outcomes show those children with higher receptive language show greater gains in expressive language and turns (part of multi-turn episodes) in Dyad or structured table play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those with higher expressive language at start of </a:t>
            </a:r>
            <a:r>
              <a:rPr lang="en-US" dirty="0" err="1"/>
              <a:t>tx</a:t>
            </a:r>
            <a:r>
              <a:rPr lang="en-US" dirty="0"/>
              <a:t> showed greater gains total communication acts only in Free Play. </a:t>
            </a:r>
            <a:r>
              <a:rPr lang="en-US" sz="1200" dirty="0">
                <a:latin typeface="+mn-lt"/>
              </a:rPr>
              <a:t>Communication changes were not related to pre-treatment measures in Snack. Rates of communication remained low, surprising given the potential reinforcers of food; teacher and 3 children at the 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These results </a:t>
            </a:r>
            <a:r>
              <a:rPr lang="en-US" sz="1800" dirty="0">
                <a:solidFill>
                  <a:srgbClr val="000000"/>
                </a:solidFill>
                <a:effectLst/>
                <a:latin typeface="Arial" panose="020B0604020202020204" pitchFamily="34" charset="0"/>
                <a:ea typeface="Aptos" panose="020B0004020202020204" pitchFamily="34" charset="0"/>
              </a:rPr>
              <a:t>suggest that the social context and varying expectations are important to consider, as they may impact child communication with peers, and how we measure child outcomes. We need to scale up this work on SGD interventions to examine </a:t>
            </a:r>
            <a:r>
              <a:rPr lang="en-US" sz="1800" dirty="0">
                <a:effectLst/>
                <a:latin typeface="Arial" panose="020B0604020202020204" pitchFamily="34" charset="0"/>
                <a:ea typeface="Aptos" panose="020B0004020202020204" pitchFamily="34" charset="0"/>
              </a:rPr>
              <a:t>individual differences </a:t>
            </a:r>
            <a:r>
              <a:rPr lang="en-US" sz="1800" dirty="0">
                <a:solidFill>
                  <a:srgbClr val="000000"/>
                </a:solidFill>
                <a:effectLst/>
                <a:latin typeface="Arial" panose="020B0604020202020204" pitchFamily="34" charset="0"/>
                <a:ea typeface="Aptos" panose="020B0004020202020204" pitchFamily="34" charset="0"/>
              </a:rPr>
              <a:t>and better understand how </a:t>
            </a:r>
            <a:r>
              <a:rPr lang="en-US" sz="1800" dirty="0">
                <a:effectLst/>
                <a:latin typeface="Arial" panose="020B0604020202020204" pitchFamily="34" charset="0"/>
                <a:ea typeface="Aptos" panose="020B0004020202020204" pitchFamily="34" charset="0"/>
              </a:rPr>
              <a:t>to tailor peer-mediated interventions for children with complex communication needs, learning to use AAC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ptos" panose="020B0004020202020204" pitchFamily="34" charset="0"/>
              </a:rPr>
              <a:t>With this group of children, we also measured engagement in eye-tracking paradigms from the ABC-CT, or Autism Biomarkers Consortium, led by our consultants Dr. Fred </a:t>
            </a:r>
            <a:r>
              <a:rPr lang="en-US" sz="1800" dirty="0" err="1">
                <a:effectLst/>
                <a:latin typeface="Arial" panose="020B0604020202020204" pitchFamily="34" charset="0"/>
                <a:ea typeface="Aptos" panose="020B0004020202020204" pitchFamily="34" charset="0"/>
              </a:rPr>
              <a:t>Shic</a:t>
            </a:r>
            <a:r>
              <a:rPr lang="en-US" sz="1800" dirty="0">
                <a:effectLst/>
                <a:latin typeface="Arial" panose="020B0604020202020204" pitchFamily="34" charset="0"/>
                <a:ea typeface="Aptos" panose="020B0004020202020204" pitchFamily="34" charset="0"/>
              </a:rPr>
              <a:t> and Dr. James McPartland, to determine predictors of response to this PMI. Will be submitting for publication soon.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p:txBody>
      </p:sp>
      <p:sp>
        <p:nvSpPr>
          <p:cNvPr id="4" name="Slide Number Placeholder 3">
            <a:extLst>
              <a:ext uri="{FF2B5EF4-FFF2-40B4-BE49-F238E27FC236}">
                <a16:creationId xmlns:a16="http://schemas.microsoft.com/office/drawing/2014/main" id="{C108A5F5-E44B-657A-19E0-C828E690B046}"/>
              </a:ext>
            </a:extLst>
          </p:cNvPr>
          <p:cNvSpPr>
            <a:spLocks noGrp="1"/>
          </p:cNvSpPr>
          <p:nvPr>
            <p:ph type="sldNum" sz="quarter" idx="5"/>
          </p:nvPr>
        </p:nvSpPr>
        <p:spPr/>
        <p:txBody>
          <a:bodyPr/>
          <a:lstStyle/>
          <a:p>
            <a:fld id="{2D71BBF2-8AAB-4853-892B-3F956EEB4AC9}" type="slidenum">
              <a:rPr lang="en-US" smtClean="0"/>
              <a:t>29</a:t>
            </a:fld>
            <a:endParaRPr lang="en-US"/>
          </a:p>
        </p:txBody>
      </p:sp>
    </p:spTree>
    <p:extLst>
      <p:ext uri="{BB962C8B-B14F-4D97-AF65-F5344CB8AC3E}">
        <p14:creationId xmlns:p14="http://schemas.microsoft.com/office/powerpoint/2010/main" val="940389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effort to scale up for a larger # of preschoolers, we are currently examining an adaptive peer-mediated intervention, to determine what peer training strategies are effective for children that respond at different rates. The goal is to recruit up to 120 autistic preschoolers with limited or no spoken language across two research sites, using a SMART design. </a:t>
            </a:r>
          </a:p>
        </p:txBody>
      </p:sp>
      <p:sp>
        <p:nvSpPr>
          <p:cNvPr id="4" name="Slide Number Placeholder 3"/>
          <p:cNvSpPr>
            <a:spLocks noGrp="1"/>
          </p:cNvSpPr>
          <p:nvPr>
            <p:ph type="sldNum" sz="quarter" idx="5"/>
          </p:nvPr>
        </p:nvSpPr>
        <p:spPr/>
        <p:txBody>
          <a:bodyPr/>
          <a:lstStyle/>
          <a:p>
            <a:fld id="{2D71BBF2-8AAB-4853-892B-3F956EEB4AC9}" type="slidenum">
              <a:rPr lang="en-US" smtClean="0"/>
              <a:t>30</a:t>
            </a:fld>
            <a:endParaRPr lang="en-US"/>
          </a:p>
        </p:txBody>
      </p:sp>
    </p:spTree>
    <p:extLst>
      <p:ext uri="{BB962C8B-B14F-4D97-AF65-F5344CB8AC3E}">
        <p14:creationId xmlns:p14="http://schemas.microsoft.com/office/powerpoint/2010/main" val="4195531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learn more about our current peer intervention study at the following website. We have time left for your  questions.</a:t>
            </a:r>
          </a:p>
        </p:txBody>
      </p:sp>
      <p:sp>
        <p:nvSpPr>
          <p:cNvPr id="4" name="Slide Number Placeholder 3"/>
          <p:cNvSpPr>
            <a:spLocks noGrp="1"/>
          </p:cNvSpPr>
          <p:nvPr>
            <p:ph type="sldNum" sz="quarter" idx="5"/>
          </p:nvPr>
        </p:nvSpPr>
        <p:spPr/>
        <p:txBody>
          <a:bodyPr/>
          <a:lstStyle/>
          <a:p>
            <a:fld id="{2D71BBF2-8AAB-4853-892B-3F956EEB4AC9}" type="slidenum">
              <a:rPr lang="en-US" smtClean="0"/>
              <a:t>31</a:t>
            </a:fld>
            <a:endParaRPr lang="en-US"/>
          </a:p>
        </p:txBody>
      </p:sp>
    </p:spTree>
    <p:extLst>
      <p:ext uri="{BB962C8B-B14F-4D97-AF65-F5344CB8AC3E}">
        <p14:creationId xmlns:p14="http://schemas.microsoft.com/office/powerpoint/2010/main" val="3010579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Teaching peers to be responsive communication partners is an evidence-based intervention with studies originating back to the 1970s. Peers can be a strong resource in classroom social settings, and have been successfully taught a wide range of social interaction and communication skills in preschool, elementary, and high school settings.</a:t>
            </a:r>
          </a:p>
          <a:p>
            <a:endParaRPr lang="en-US" sz="1800" dirty="0">
              <a:effectLst/>
              <a:latin typeface="Arial" panose="020B0604020202020204" pitchFamily="34" charset="0"/>
              <a:ea typeface="Aptos" panose="020B0004020202020204" pitchFamily="34" charset="0"/>
            </a:endParaRPr>
          </a:p>
          <a:p>
            <a:r>
              <a:rPr lang="en-US" sz="1800" dirty="0">
                <a:effectLst/>
                <a:latin typeface="Arial" panose="020B0604020202020204" pitchFamily="34" charset="0"/>
                <a:ea typeface="Aptos" panose="020B0004020202020204" pitchFamily="34" charset="0"/>
              </a:rPr>
              <a:t>For today’s talk, I will focus on one adaptation to Stay-Play-Talk strategies, initially examined and published by my mentor Howard Goldstein and colleagues in the 1990’s. This adaptation focuses on including augmentative and alternative communication (AAC) options, in this study an </a:t>
            </a:r>
            <a:r>
              <a:rPr lang="en-US" sz="1800" dirty="0" err="1">
                <a:effectLst/>
                <a:latin typeface="Arial" panose="020B0604020202020204" pitchFamily="34" charset="0"/>
                <a:ea typeface="Aptos" panose="020B0004020202020204" pitchFamily="34" charset="0"/>
              </a:rPr>
              <a:t>ipad</a:t>
            </a:r>
            <a:r>
              <a:rPr lang="en-US" sz="1800" dirty="0">
                <a:effectLst/>
                <a:latin typeface="Arial" panose="020B0604020202020204" pitchFamily="34" charset="0"/>
                <a:ea typeface="Aptos" panose="020B0004020202020204" pitchFamily="34" charset="0"/>
              </a:rPr>
              <a:t> with voice output app, teaching all children the same system. We have published a number of studies showing that when SGD is combined with peer-mediated interventions, outcomes lead to greater spontaneous communication with peers, communication reciprocity, and a greater range of communicative functions. Ratings by school staff have been positive for both autistic children and their peer partners in relation to social competencies. </a:t>
            </a:r>
          </a:p>
          <a:p>
            <a:endParaRPr lang="en-US" sz="1800" dirty="0">
              <a:effectLst/>
              <a:latin typeface="Arial" panose="020B0604020202020204" pitchFamily="34" charset="0"/>
              <a:ea typeface="Aptos" panose="020B0004020202020204" pitchFamily="34" charset="0"/>
            </a:endParaRPr>
          </a:p>
          <a:p>
            <a:r>
              <a:rPr lang="en-US" sz="1800" dirty="0">
                <a:effectLst/>
                <a:latin typeface="Arial" panose="020B0604020202020204" pitchFamily="34" charset="0"/>
                <a:ea typeface="Aptos" panose="020B0004020202020204" pitchFamily="34" charset="0"/>
              </a:rPr>
              <a:t>Within the </a:t>
            </a:r>
            <a:r>
              <a:rPr lang="en-US" sz="1200" dirty="0">
                <a:effectLst/>
                <a:latin typeface="Arial" panose="020B0604020202020204" pitchFamily="34" charset="0"/>
                <a:ea typeface="Aptos" panose="020B0004020202020204" pitchFamily="34" charset="0"/>
              </a:rPr>
              <a:t>Stay-Play-Talk with iPad PMI, peers are taught to provide verbal models and augmented input to initiate and respond, within structured play activities</a:t>
            </a:r>
            <a:r>
              <a:rPr lang="en-US" dirty="0"/>
              <a:t>. We are now beginning to look more closely at individual child predictors of response to this SGD intervention.  </a:t>
            </a:r>
          </a:p>
        </p:txBody>
      </p:sp>
      <p:sp>
        <p:nvSpPr>
          <p:cNvPr id="4" name="Slide Number Placeholder 3"/>
          <p:cNvSpPr>
            <a:spLocks noGrp="1"/>
          </p:cNvSpPr>
          <p:nvPr>
            <p:ph type="sldNum" sz="quarter" idx="5"/>
          </p:nvPr>
        </p:nvSpPr>
        <p:spPr/>
        <p:txBody>
          <a:bodyPr/>
          <a:lstStyle/>
          <a:p>
            <a:fld id="{2D71BBF2-8AAB-4853-892B-3F956EEB4AC9}" type="slidenum">
              <a:rPr lang="en-US" smtClean="0"/>
              <a:t>6</a:t>
            </a:fld>
            <a:endParaRPr lang="en-US"/>
          </a:p>
        </p:txBody>
      </p:sp>
    </p:spTree>
    <p:extLst>
      <p:ext uri="{BB962C8B-B14F-4D97-AF65-F5344CB8AC3E}">
        <p14:creationId xmlns:p14="http://schemas.microsoft.com/office/powerpoint/2010/main" val="1276045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Calibri" panose="020F0502020204030204" pitchFamily="34" charset="0"/>
              </a:rPr>
              <a:t>Studies on </a:t>
            </a:r>
            <a:r>
              <a:rPr lang="en-US" sz="1200" dirty="0" err="1">
                <a:solidFill>
                  <a:srgbClr val="000000"/>
                </a:solidFill>
                <a:effectLst/>
                <a:latin typeface="Arial" panose="020B0604020202020204" pitchFamily="34" charset="0"/>
                <a:ea typeface="Calibri" panose="020F0502020204030204" pitchFamily="34" charset="0"/>
              </a:rPr>
              <a:t>tx</a:t>
            </a:r>
            <a:r>
              <a:rPr lang="en-US" sz="1200" dirty="0">
                <a:solidFill>
                  <a:srgbClr val="000000"/>
                </a:solidFill>
                <a:effectLst/>
                <a:latin typeface="Arial" panose="020B0604020202020204" pitchFamily="34" charset="0"/>
                <a:ea typeface="Calibri" panose="020F0502020204030204" pitchFamily="34" charset="0"/>
              </a:rPr>
              <a:t> response to early interventions report contradictory findings, likely due to a lack of analysis of individual child behaviors. We have observed that children begin to communicate more often and engage in reciprocal interactions at different rates; this is not surprising; yet we don’t know why or how to adapt instruction to address this variability, doing so would help us understand how to individualize social interventions to benefit children with complex communication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Calibri" panose="020F0502020204030204" pitchFamily="34" charset="0"/>
              </a:rPr>
              <a:t>We measured receptive language (PLS:5 AC and MSEL: RL), expressive language (PLS and Mullen EL), and nonverbal cognitive skills to determine relationships with post-treatment child communication outcomes</a:t>
            </a:r>
            <a:endParaRPr lang="en-US" dirty="0"/>
          </a:p>
        </p:txBody>
      </p:sp>
      <p:sp>
        <p:nvSpPr>
          <p:cNvPr id="4" name="Slide Number Placeholder 3"/>
          <p:cNvSpPr>
            <a:spLocks noGrp="1"/>
          </p:cNvSpPr>
          <p:nvPr>
            <p:ph type="sldNum" sz="quarter" idx="5"/>
          </p:nvPr>
        </p:nvSpPr>
        <p:spPr/>
        <p:txBody>
          <a:bodyPr/>
          <a:lstStyle/>
          <a:p>
            <a:fld id="{2D71BBF2-8AAB-4853-892B-3F956EEB4AC9}" type="slidenum">
              <a:rPr lang="en-US" smtClean="0"/>
              <a:t>7</a:t>
            </a:fld>
            <a:endParaRPr lang="en-US"/>
          </a:p>
        </p:txBody>
      </p:sp>
    </p:spTree>
    <p:extLst>
      <p:ext uri="{BB962C8B-B14F-4D97-AF65-F5344CB8AC3E}">
        <p14:creationId xmlns:p14="http://schemas.microsoft.com/office/powerpoint/2010/main" val="136815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3aee21eea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3aee21eea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14513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we completed the </a:t>
            </a:r>
            <a:r>
              <a:rPr lang="en-US" sz="12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ados</a:t>
            </a:r>
            <a:r>
              <a:rPr lang="en-US"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2 module 1 to confirm diagnosis of autism</a:t>
            </a:r>
            <a:endParaRPr lang="en-US" dirty="0"/>
          </a:p>
        </p:txBody>
      </p:sp>
      <p:sp>
        <p:nvSpPr>
          <p:cNvPr id="4" name="Slide Number Placeholder 3"/>
          <p:cNvSpPr>
            <a:spLocks noGrp="1"/>
          </p:cNvSpPr>
          <p:nvPr>
            <p:ph type="sldNum" sz="quarter" idx="5"/>
          </p:nvPr>
        </p:nvSpPr>
        <p:spPr/>
        <p:txBody>
          <a:bodyPr/>
          <a:lstStyle/>
          <a:p>
            <a:fld id="{2D71BBF2-8AAB-4853-892B-3F956EEB4AC9}" type="slidenum">
              <a:rPr lang="en-US" smtClean="0"/>
              <a:t>9</a:t>
            </a:fld>
            <a:endParaRPr lang="en-US"/>
          </a:p>
        </p:txBody>
      </p:sp>
    </p:spTree>
    <p:extLst>
      <p:ext uri="{BB962C8B-B14F-4D97-AF65-F5344CB8AC3E}">
        <p14:creationId xmlns:p14="http://schemas.microsoft.com/office/powerpoint/2010/main" val="4192842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was collected in dyadic play, same as the intervention with no instruction or prompts; and generalization of skills to snack and free play</a:t>
            </a:r>
          </a:p>
        </p:txBody>
      </p:sp>
      <p:sp>
        <p:nvSpPr>
          <p:cNvPr id="4" name="Slide Number Placeholder 3"/>
          <p:cNvSpPr>
            <a:spLocks noGrp="1"/>
          </p:cNvSpPr>
          <p:nvPr>
            <p:ph type="sldNum" sz="quarter" idx="5"/>
          </p:nvPr>
        </p:nvSpPr>
        <p:spPr/>
        <p:txBody>
          <a:bodyPr/>
          <a:lstStyle/>
          <a:p>
            <a:fld id="{2D71BBF2-8AAB-4853-892B-3F956EEB4AC9}" type="slidenum">
              <a:rPr lang="en-US" smtClean="0"/>
              <a:t>11</a:t>
            </a:fld>
            <a:endParaRPr lang="en-US"/>
          </a:p>
        </p:txBody>
      </p:sp>
    </p:spTree>
    <p:extLst>
      <p:ext uri="{BB962C8B-B14F-4D97-AF65-F5344CB8AC3E}">
        <p14:creationId xmlns:p14="http://schemas.microsoft.com/office/powerpoint/2010/main" val="4086714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 seconds</a:t>
            </a:r>
          </a:p>
          <a:p>
            <a:endParaRPr lang="en-US" dirty="0"/>
          </a:p>
        </p:txBody>
      </p:sp>
      <p:sp>
        <p:nvSpPr>
          <p:cNvPr id="4" name="Slide Number Placeholder 3"/>
          <p:cNvSpPr>
            <a:spLocks noGrp="1"/>
          </p:cNvSpPr>
          <p:nvPr>
            <p:ph type="sldNum" sz="quarter" idx="5"/>
          </p:nvPr>
        </p:nvSpPr>
        <p:spPr/>
        <p:txBody>
          <a:bodyPr/>
          <a:lstStyle/>
          <a:p>
            <a:fld id="{2D71BBF2-8AAB-4853-892B-3F956EEB4AC9}" type="slidenum">
              <a:rPr lang="en-US" smtClean="0"/>
              <a:t>12</a:t>
            </a:fld>
            <a:endParaRPr lang="en-US"/>
          </a:p>
        </p:txBody>
      </p:sp>
    </p:spTree>
    <p:extLst>
      <p:ext uri="{BB962C8B-B14F-4D97-AF65-F5344CB8AC3E}">
        <p14:creationId xmlns:p14="http://schemas.microsoft.com/office/powerpoint/2010/main" val="2609457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71BBF2-8AAB-4853-892B-3F956EEB4AC9}" type="slidenum">
              <a:rPr lang="en-US" smtClean="0"/>
              <a:t>13</a:t>
            </a:fld>
            <a:endParaRPr lang="en-US"/>
          </a:p>
        </p:txBody>
      </p:sp>
    </p:spTree>
    <p:extLst>
      <p:ext uri="{BB962C8B-B14F-4D97-AF65-F5344CB8AC3E}">
        <p14:creationId xmlns:p14="http://schemas.microsoft.com/office/powerpoint/2010/main" val="3750579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3" name="Picture 42" descr="A person reading a book to a group of children&#10;&#10;Description automatically generated">
            <a:extLst>
              <a:ext uri="{FF2B5EF4-FFF2-40B4-BE49-F238E27FC236}">
                <a16:creationId xmlns:a16="http://schemas.microsoft.com/office/drawing/2014/main" id="{79848D84-BCDF-BE8F-0D1D-48FA68A9CE98}"/>
              </a:ext>
            </a:extLst>
          </p:cNvPr>
          <p:cNvPicPr>
            <a:picLocks noChangeAspect="1"/>
          </p:cNvPicPr>
          <p:nvPr userDrawn="1"/>
        </p:nvPicPr>
        <p:blipFill>
          <a:blip r:embed="rId2">
            <a:extLst>
              <a:ext uri="{28A0092B-C50C-407E-A947-70E740481C1C}">
                <a14:useLocalDpi xmlns:a14="http://schemas.microsoft.com/office/drawing/2010/main" val="0"/>
              </a:ext>
            </a:extLst>
          </a:blip>
          <a:srcRect l="16658" t="17612" r="26320" b="1062"/>
          <a:stretch>
            <a:fillRect/>
          </a:stretch>
        </p:blipFill>
        <p:spPr>
          <a:xfrm>
            <a:off x="6912320" y="1"/>
            <a:ext cx="5279681" cy="5020035"/>
          </a:xfrm>
          <a:custGeom>
            <a:avLst/>
            <a:gdLst>
              <a:gd name="connsiteX0" fmla="*/ 759689 w 5279681"/>
              <a:gd name="connsiteY0" fmla="*/ 0 h 5020035"/>
              <a:gd name="connsiteX1" fmla="*/ 5279681 w 5279681"/>
              <a:gd name="connsiteY1" fmla="*/ 0 h 5020035"/>
              <a:gd name="connsiteX2" fmla="*/ 5279681 w 5279681"/>
              <a:gd name="connsiteY2" fmla="*/ 4042364 h 5020035"/>
              <a:gd name="connsiteX3" fmla="*/ 5219788 w 5279681"/>
              <a:gd name="connsiteY3" fmla="*/ 4110883 h 5020035"/>
              <a:gd name="connsiteX4" fmla="*/ 4227096 w 5279681"/>
              <a:gd name="connsiteY4" fmla="*/ 4794054 h 5020035"/>
              <a:gd name="connsiteX5" fmla="*/ 3492093 w 5279681"/>
              <a:gd name="connsiteY5" fmla="*/ 5004005 h 5020035"/>
              <a:gd name="connsiteX6" fmla="*/ 3366421 w 5279681"/>
              <a:gd name="connsiteY6" fmla="*/ 5020035 h 5020035"/>
              <a:gd name="connsiteX7" fmla="*/ 3384212 w 5279681"/>
              <a:gd name="connsiteY7" fmla="*/ 4946869 h 5020035"/>
              <a:gd name="connsiteX8" fmla="*/ 3289286 w 5279681"/>
              <a:gd name="connsiteY8" fmla="*/ 4063875 h 5020035"/>
              <a:gd name="connsiteX9" fmla="*/ 1295687 w 5279681"/>
              <a:gd name="connsiteY9" fmla="*/ 3263331 h 5020035"/>
              <a:gd name="connsiteX10" fmla="*/ 701758 w 5279681"/>
              <a:gd name="connsiteY10" fmla="*/ 3716290 h 5020035"/>
              <a:gd name="connsiteX11" fmla="*/ 618199 w 5279681"/>
              <a:gd name="connsiteY11" fmla="*/ 3833007 h 5020035"/>
              <a:gd name="connsiteX12" fmla="*/ 541409 w 5279681"/>
              <a:gd name="connsiteY12" fmla="*/ 3733082 h 5020035"/>
              <a:gd name="connsiteX13" fmla="*/ 244546 w 5279681"/>
              <a:gd name="connsiteY13" fmla="*/ 3194832 h 5020035"/>
              <a:gd name="connsiteX14" fmla="*/ 657293 w 5279681"/>
              <a:gd name="connsiteY14" fmla="*/ 117144 h 502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9681" h="5020035">
                <a:moveTo>
                  <a:pt x="759689" y="0"/>
                </a:moveTo>
                <a:lnTo>
                  <a:pt x="5279681" y="0"/>
                </a:lnTo>
                <a:lnTo>
                  <a:pt x="5279681" y="4042364"/>
                </a:lnTo>
                <a:lnTo>
                  <a:pt x="5219788" y="4110883"/>
                </a:lnTo>
                <a:cubicBezTo>
                  <a:pt x="4946193" y="4394678"/>
                  <a:pt x="4612437" y="4629520"/>
                  <a:pt x="4227096" y="4794054"/>
                </a:cubicBezTo>
                <a:cubicBezTo>
                  <a:pt x="3986258" y="4896888"/>
                  <a:pt x="3739519" y="4966174"/>
                  <a:pt x="3492093" y="5004005"/>
                </a:cubicBezTo>
                <a:lnTo>
                  <a:pt x="3366421" y="5020035"/>
                </a:lnTo>
                <a:lnTo>
                  <a:pt x="3384212" y="4946869"/>
                </a:lnTo>
                <a:cubicBezTo>
                  <a:pt x="3439644" y="4659574"/>
                  <a:pt x="3412831" y="4353218"/>
                  <a:pt x="3289286" y="4063875"/>
                </a:cubicBezTo>
                <a:cubicBezTo>
                  <a:pt x="2959833" y="3292293"/>
                  <a:pt x="2067268" y="2933877"/>
                  <a:pt x="1295687" y="3263331"/>
                </a:cubicBezTo>
                <a:cubicBezTo>
                  <a:pt x="1054569" y="3366285"/>
                  <a:pt x="853796" y="3524229"/>
                  <a:pt x="701758" y="3716290"/>
                </a:cubicBezTo>
                <a:lnTo>
                  <a:pt x="618199" y="3833007"/>
                </a:lnTo>
                <a:lnTo>
                  <a:pt x="541409" y="3733082"/>
                </a:lnTo>
                <a:cubicBezTo>
                  <a:pt x="426658" y="3567277"/>
                  <a:pt x="326813" y="3387503"/>
                  <a:pt x="244546" y="3194832"/>
                </a:cubicBezTo>
                <a:cubicBezTo>
                  <a:pt x="-207924" y="2135144"/>
                  <a:pt x="-10901" y="961222"/>
                  <a:pt x="657293" y="117144"/>
                </a:cubicBezTo>
                <a:close/>
              </a:path>
            </a:pathLst>
          </a:custGeom>
          <a:effectLst/>
        </p:spPr>
      </p:pic>
      <p:sp>
        <p:nvSpPr>
          <p:cNvPr id="2" name="Title 1">
            <a:extLst>
              <a:ext uri="{FF2B5EF4-FFF2-40B4-BE49-F238E27FC236}">
                <a16:creationId xmlns:a16="http://schemas.microsoft.com/office/drawing/2014/main" id="{B4EFA300-0E09-28BF-8DBF-712B9565390E}"/>
              </a:ext>
            </a:extLst>
          </p:cNvPr>
          <p:cNvSpPr>
            <a:spLocks noGrp="1"/>
          </p:cNvSpPr>
          <p:nvPr>
            <p:ph type="ctrTitle"/>
          </p:nvPr>
        </p:nvSpPr>
        <p:spPr>
          <a:xfrm>
            <a:off x="439673" y="2053075"/>
            <a:ext cx="6508898" cy="2597375"/>
          </a:xfrm>
        </p:spPr>
        <p:txBody>
          <a:bodyPr anchor="b"/>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C3089CE-B9DB-E8FA-3C0A-B77FE27DA363}"/>
              </a:ext>
            </a:extLst>
          </p:cNvPr>
          <p:cNvSpPr>
            <a:spLocks noGrp="1"/>
          </p:cNvSpPr>
          <p:nvPr>
            <p:ph type="subTitle" idx="1"/>
          </p:nvPr>
        </p:nvSpPr>
        <p:spPr>
          <a:xfrm>
            <a:off x="439673" y="4804925"/>
            <a:ext cx="6508898" cy="105538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121AEFC-6CAD-F238-4687-EDE0F23E5766}"/>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5" name="Footer Placeholder 4">
            <a:extLst>
              <a:ext uri="{FF2B5EF4-FFF2-40B4-BE49-F238E27FC236}">
                <a16:creationId xmlns:a16="http://schemas.microsoft.com/office/drawing/2014/main" id="{7B050A60-B30E-162F-42F0-8847A8C05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0DF24-1F1E-11CC-C810-1B81252E57A2}"/>
              </a:ext>
            </a:extLst>
          </p:cNvPr>
          <p:cNvSpPr>
            <a:spLocks noGrp="1"/>
          </p:cNvSpPr>
          <p:nvPr>
            <p:ph type="sldNum" sz="quarter" idx="12"/>
          </p:nvPr>
        </p:nvSpPr>
        <p:spPr/>
        <p:txBody>
          <a:bodyPr/>
          <a:lstStyle/>
          <a:p>
            <a:fld id="{92D36619-11D7-4FB6-8514-E67294A2FE12}" type="slidenum">
              <a:rPr lang="en-US" smtClean="0"/>
              <a:t>‹#›</a:t>
            </a:fld>
            <a:endParaRPr lang="en-US"/>
          </a:p>
        </p:txBody>
      </p:sp>
      <p:pic>
        <p:nvPicPr>
          <p:cNvPr id="8" name="Graphic 7">
            <a:extLst>
              <a:ext uri="{FF2B5EF4-FFF2-40B4-BE49-F238E27FC236}">
                <a16:creationId xmlns:a16="http://schemas.microsoft.com/office/drawing/2014/main" id="{811E6319-6EB6-39DE-5DA7-62A1A9CC140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335" y="752251"/>
            <a:ext cx="3400661" cy="1133554"/>
          </a:xfrm>
          <a:prstGeom prst="rect">
            <a:avLst/>
          </a:prstGeom>
        </p:spPr>
      </p:pic>
      <p:sp>
        <p:nvSpPr>
          <p:cNvPr id="23" name="Oval 22">
            <a:extLst>
              <a:ext uri="{FF2B5EF4-FFF2-40B4-BE49-F238E27FC236}">
                <a16:creationId xmlns:a16="http://schemas.microsoft.com/office/drawing/2014/main" id="{3764174C-27BF-D489-F727-0E5CB332B7FB}"/>
              </a:ext>
            </a:extLst>
          </p:cNvPr>
          <p:cNvSpPr/>
          <p:nvPr userDrawn="1"/>
        </p:nvSpPr>
        <p:spPr>
          <a:xfrm>
            <a:off x="7493438" y="3377535"/>
            <a:ext cx="2597375" cy="259737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38" name="Group 37">
            <a:extLst>
              <a:ext uri="{FF2B5EF4-FFF2-40B4-BE49-F238E27FC236}">
                <a16:creationId xmlns:a16="http://schemas.microsoft.com/office/drawing/2014/main" id="{631A46E6-875B-1F53-B110-6CDD05A25A8A}"/>
              </a:ext>
            </a:extLst>
          </p:cNvPr>
          <p:cNvGrpSpPr/>
          <p:nvPr userDrawn="1"/>
        </p:nvGrpSpPr>
        <p:grpSpPr>
          <a:xfrm>
            <a:off x="8292270" y="4245447"/>
            <a:ext cx="1128648" cy="1789779"/>
            <a:chOff x="8286133" y="3779041"/>
            <a:chExt cx="1128648" cy="1789779"/>
          </a:xfrm>
        </p:grpSpPr>
        <p:sp>
          <p:nvSpPr>
            <p:cNvPr id="32" name="Freeform: Shape 31">
              <a:extLst>
                <a:ext uri="{FF2B5EF4-FFF2-40B4-BE49-F238E27FC236}">
                  <a16:creationId xmlns:a16="http://schemas.microsoft.com/office/drawing/2014/main" id="{B05CF98B-75F8-8384-6762-A69C2E0E9077}"/>
                </a:ext>
              </a:extLst>
            </p:cNvPr>
            <p:cNvSpPr/>
            <p:nvPr/>
          </p:nvSpPr>
          <p:spPr>
            <a:xfrm>
              <a:off x="8286133" y="3985923"/>
              <a:ext cx="788615" cy="1582897"/>
            </a:xfrm>
            <a:custGeom>
              <a:avLst/>
              <a:gdLst>
                <a:gd name="connsiteX0" fmla="*/ 0 w 788615"/>
                <a:gd name="connsiteY0" fmla="*/ 50085 h 1582897"/>
                <a:gd name="connsiteX1" fmla="*/ 498451 w 788615"/>
                <a:gd name="connsiteY1" fmla="*/ 416574 h 1582897"/>
                <a:gd name="connsiteX2" fmla="*/ 788616 w 788615"/>
                <a:gd name="connsiteY2" fmla="*/ 0 h 1582897"/>
                <a:gd name="connsiteX3" fmla="*/ 593177 w 788615"/>
                <a:gd name="connsiteY3" fmla="*/ 491265 h 1582897"/>
                <a:gd name="connsiteX4" fmla="*/ 595681 w 788615"/>
                <a:gd name="connsiteY4" fmla="*/ 1496988 h 1582897"/>
                <a:gd name="connsiteX5" fmla="*/ 575865 w 788615"/>
                <a:gd name="connsiteY5" fmla="*/ 1565800 h 1582897"/>
                <a:gd name="connsiteX6" fmla="*/ 454573 w 788615"/>
                <a:gd name="connsiteY6" fmla="*/ 1572115 h 1582897"/>
                <a:gd name="connsiteX7" fmla="*/ 426155 w 788615"/>
                <a:gd name="connsiteY7" fmla="*/ 1507440 h 1582897"/>
                <a:gd name="connsiteX8" fmla="*/ 414070 w 788615"/>
                <a:gd name="connsiteY8" fmla="*/ 831188 h 1582897"/>
                <a:gd name="connsiteX9" fmla="*/ 149383 w 788615"/>
                <a:gd name="connsiteY9" fmla="*/ 169961 h 1582897"/>
                <a:gd name="connsiteX10" fmla="*/ 0 w 788615"/>
                <a:gd name="connsiteY10" fmla="*/ 50194 h 158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8615" h="1582897">
                  <a:moveTo>
                    <a:pt x="0" y="50085"/>
                  </a:moveTo>
                  <a:cubicBezTo>
                    <a:pt x="232132" y="76978"/>
                    <a:pt x="387285" y="200556"/>
                    <a:pt x="498451" y="416574"/>
                  </a:cubicBezTo>
                  <a:cubicBezTo>
                    <a:pt x="530680" y="215582"/>
                    <a:pt x="581962" y="49431"/>
                    <a:pt x="788616" y="0"/>
                  </a:cubicBezTo>
                  <a:cubicBezTo>
                    <a:pt x="634116" y="128587"/>
                    <a:pt x="592197" y="300944"/>
                    <a:pt x="593177" y="491265"/>
                  </a:cubicBezTo>
                  <a:cubicBezTo>
                    <a:pt x="594919" y="826506"/>
                    <a:pt x="595899" y="1161747"/>
                    <a:pt x="595681" y="1496988"/>
                  </a:cubicBezTo>
                  <a:cubicBezTo>
                    <a:pt x="595681" y="1521050"/>
                    <a:pt x="598512" y="1552952"/>
                    <a:pt x="575865" y="1565800"/>
                  </a:cubicBezTo>
                  <a:cubicBezTo>
                    <a:pt x="536124" y="1588229"/>
                    <a:pt x="502262" y="1586704"/>
                    <a:pt x="454573" y="1572115"/>
                  </a:cubicBezTo>
                  <a:cubicBezTo>
                    <a:pt x="433995" y="1565800"/>
                    <a:pt x="426482" y="1526494"/>
                    <a:pt x="426155" y="1507440"/>
                  </a:cubicBezTo>
                  <a:cubicBezTo>
                    <a:pt x="422127" y="1281950"/>
                    <a:pt x="425284" y="1056242"/>
                    <a:pt x="414070" y="831188"/>
                  </a:cubicBezTo>
                  <a:cubicBezTo>
                    <a:pt x="401657" y="582615"/>
                    <a:pt x="332410" y="351682"/>
                    <a:pt x="149383" y="169961"/>
                  </a:cubicBezTo>
                  <a:cubicBezTo>
                    <a:pt x="107138" y="127934"/>
                    <a:pt x="56073" y="94725"/>
                    <a:pt x="0" y="50194"/>
                  </a:cubicBezTo>
                  <a:close/>
                </a:path>
              </a:pathLst>
            </a:custGeom>
            <a:solidFill>
              <a:srgbClr val="FFFFFF"/>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AF188E7-A45F-8717-C733-AACFE315CAD6}"/>
                </a:ext>
              </a:extLst>
            </p:cNvPr>
            <p:cNvSpPr/>
            <p:nvPr/>
          </p:nvSpPr>
          <p:spPr>
            <a:xfrm>
              <a:off x="8972076" y="4506042"/>
              <a:ext cx="442705" cy="1051923"/>
            </a:xfrm>
            <a:custGeom>
              <a:avLst/>
              <a:gdLst>
                <a:gd name="connsiteX0" fmla="*/ 442705 w 442705"/>
                <a:gd name="connsiteY0" fmla="*/ 0 h 1051923"/>
                <a:gd name="connsiteX1" fmla="*/ 136100 w 442705"/>
                <a:gd name="connsiteY1" fmla="*/ 628780 h 1051923"/>
                <a:gd name="connsiteX2" fmla="*/ 135664 w 442705"/>
                <a:gd name="connsiteY2" fmla="*/ 1004307 h 1051923"/>
                <a:gd name="connsiteX3" fmla="*/ 82313 w 442705"/>
                <a:gd name="connsiteY3" fmla="*/ 1051343 h 1051923"/>
                <a:gd name="connsiteX4" fmla="*/ 0 w 442705"/>
                <a:gd name="connsiteY4" fmla="*/ 1015412 h 1051923"/>
                <a:gd name="connsiteX5" fmla="*/ 45729 w 442705"/>
                <a:gd name="connsiteY5" fmla="*/ 376724 h 1051923"/>
                <a:gd name="connsiteX6" fmla="*/ 391096 w 442705"/>
                <a:gd name="connsiteY6" fmla="*/ 5771 h 1051923"/>
                <a:gd name="connsiteX7" fmla="*/ 442705 w 442705"/>
                <a:gd name="connsiteY7" fmla="*/ 0 h 105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705" h="1051923">
                  <a:moveTo>
                    <a:pt x="442705" y="0"/>
                  </a:moveTo>
                  <a:cubicBezTo>
                    <a:pt x="210465" y="158638"/>
                    <a:pt x="143068" y="380208"/>
                    <a:pt x="136100" y="628780"/>
                  </a:cubicBezTo>
                  <a:cubicBezTo>
                    <a:pt x="132615" y="753883"/>
                    <a:pt x="134140" y="879095"/>
                    <a:pt x="135664" y="1004307"/>
                  </a:cubicBezTo>
                  <a:cubicBezTo>
                    <a:pt x="136100" y="1044592"/>
                    <a:pt x="117155" y="1047859"/>
                    <a:pt x="82313" y="1051343"/>
                  </a:cubicBezTo>
                  <a:cubicBezTo>
                    <a:pt x="55855" y="1053956"/>
                    <a:pt x="0" y="1048730"/>
                    <a:pt x="0" y="1015412"/>
                  </a:cubicBezTo>
                  <a:cubicBezTo>
                    <a:pt x="10344" y="802117"/>
                    <a:pt x="10452" y="586317"/>
                    <a:pt x="45729" y="376724"/>
                  </a:cubicBezTo>
                  <a:cubicBezTo>
                    <a:pt x="77087" y="190540"/>
                    <a:pt x="196963" y="55855"/>
                    <a:pt x="391096" y="5771"/>
                  </a:cubicBezTo>
                  <a:cubicBezTo>
                    <a:pt x="401657" y="3049"/>
                    <a:pt x="412872" y="3266"/>
                    <a:pt x="442705" y="0"/>
                  </a:cubicBezTo>
                  <a:close/>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335B746-13A3-A2A8-71D2-CA8FAD87C65E}"/>
                </a:ext>
              </a:extLst>
            </p:cNvPr>
            <p:cNvSpPr/>
            <p:nvPr/>
          </p:nvSpPr>
          <p:spPr>
            <a:xfrm>
              <a:off x="8526431" y="3779041"/>
              <a:ext cx="332642" cy="331167"/>
            </a:xfrm>
            <a:custGeom>
              <a:avLst/>
              <a:gdLst>
                <a:gd name="connsiteX0" fmla="*/ 332628 w 332642"/>
                <a:gd name="connsiteY0" fmla="*/ 161588 h 331167"/>
                <a:gd name="connsiteX1" fmla="*/ 172574 w 332642"/>
                <a:gd name="connsiteY1" fmla="*/ 331114 h 331167"/>
                <a:gd name="connsiteX2" fmla="*/ 0 w 332642"/>
                <a:gd name="connsiteY2" fmla="*/ 163875 h 331167"/>
                <a:gd name="connsiteX3" fmla="*/ 166804 w 332642"/>
                <a:gd name="connsiteY3" fmla="*/ 11 h 331167"/>
                <a:gd name="connsiteX4" fmla="*/ 332628 w 332642"/>
                <a:gd name="connsiteY4" fmla="*/ 161588 h 33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42" h="331167">
                  <a:moveTo>
                    <a:pt x="332628" y="161588"/>
                  </a:moveTo>
                  <a:cubicBezTo>
                    <a:pt x="333825" y="255443"/>
                    <a:pt x="264687" y="328719"/>
                    <a:pt x="172574" y="331114"/>
                  </a:cubicBezTo>
                  <a:cubicBezTo>
                    <a:pt x="80353" y="333509"/>
                    <a:pt x="109" y="255878"/>
                    <a:pt x="0" y="163875"/>
                  </a:cubicBezTo>
                  <a:cubicBezTo>
                    <a:pt x="-109" y="73722"/>
                    <a:pt x="73929" y="991"/>
                    <a:pt x="166804" y="11"/>
                  </a:cubicBezTo>
                  <a:cubicBezTo>
                    <a:pt x="262727" y="-969"/>
                    <a:pt x="331430" y="65883"/>
                    <a:pt x="332628" y="161588"/>
                  </a:cubicBezTo>
                  <a:close/>
                </a:path>
              </a:pathLst>
            </a:custGeom>
            <a:solidFill>
              <a:srgbClr val="EF3F38"/>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AE88FB5-C6F1-8628-A80B-5B295818F5FF}"/>
                </a:ext>
              </a:extLst>
            </p:cNvPr>
            <p:cNvSpPr/>
            <p:nvPr/>
          </p:nvSpPr>
          <p:spPr>
            <a:xfrm>
              <a:off x="8295061" y="4869483"/>
              <a:ext cx="305849" cy="689351"/>
            </a:xfrm>
            <a:custGeom>
              <a:avLst/>
              <a:gdLst>
                <a:gd name="connsiteX0" fmla="*/ 0 w 305849"/>
                <a:gd name="connsiteY0" fmla="*/ 0 h 689351"/>
                <a:gd name="connsiteX1" fmla="*/ 302577 w 305849"/>
                <a:gd name="connsiteY1" fmla="*/ 386741 h 689351"/>
                <a:gd name="connsiteX2" fmla="*/ 305734 w 305849"/>
                <a:gd name="connsiteY2" fmla="*/ 627365 h 689351"/>
                <a:gd name="connsiteX3" fmla="*/ 259460 w 305849"/>
                <a:gd name="connsiteY3" fmla="*/ 689318 h 689351"/>
                <a:gd name="connsiteX4" fmla="*/ 218522 w 305849"/>
                <a:gd name="connsiteY4" fmla="*/ 629543 h 689351"/>
                <a:gd name="connsiteX5" fmla="*/ 204258 w 305849"/>
                <a:gd name="connsiteY5" fmla="*/ 343516 h 689351"/>
                <a:gd name="connsiteX6" fmla="*/ 0 w 305849"/>
                <a:gd name="connsiteY6" fmla="*/ 0 h 68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849" h="689351">
                  <a:moveTo>
                    <a:pt x="0" y="0"/>
                  </a:moveTo>
                  <a:cubicBezTo>
                    <a:pt x="188580" y="50085"/>
                    <a:pt x="292124" y="184987"/>
                    <a:pt x="302577" y="386741"/>
                  </a:cubicBezTo>
                  <a:cubicBezTo>
                    <a:pt x="306714" y="466767"/>
                    <a:pt x="304972" y="547121"/>
                    <a:pt x="305734" y="627365"/>
                  </a:cubicBezTo>
                  <a:cubicBezTo>
                    <a:pt x="306061" y="659485"/>
                    <a:pt x="308456" y="690515"/>
                    <a:pt x="259460" y="689318"/>
                  </a:cubicBezTo>
                  <a:cubicBezTo>
                    <a:pt x="213404" y="688229"/>
                    <a:pt x="219610" y="658287"/>
                    <a:pt x="218522" y="629543"/>
                  </a:cubicBezTo>
                  <a:cubicBezTo>
                    <a:pt x="214602" y="534164"/>
                    <a:pt x="216888" y="437806"/>
                    <a:pt x="204258" y="343516"/>
                  </a:cubicBezTo>
                  <a:cubicBezTo>
                    <a:pt x="183680" y="190104"/>
                    <a:pt x="129458" y="105069"/>
                    <a:pt x="0" y="0"/>
                  </a:cubicBezTo>
                  <a:close/>
                </a:path>
              </a:pathLst>
            </a:custGeom>
            <a:solidFill>
              <a:srgbClr val="FFFFFF"/>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2C36F82-1ECD-5744-E030-C3F641C6B055}"/>
                </a:ext>
              </a:extLst>
            </p:cNvPr>
            <p:cNvSpPr/>
            <p:nvPr/>
          </p:nvSpPr>
          <p:spPr>
            <a:xfrm>
              <a:off x="8295061" y="4551654"/>
              <a:ext cx="319251" cy="317880"/>
            </a:xfrm>
            <a:custGeom>
              <a:avLst/>
              <a:gdLst>
                <a:gd name="connsiteX0" fmla="*/ 319236 w 319251"/>
                <a:gd name="connsiteY0" fmla="*/ 155054 h 317880"/>
                <a:gd name="connsiteX1" fmla="*/ 165606 w 319251"/>
                <a:gd name="connsiteY1" fmla="*/ 317829 h 317880"/>
                <a:gd name="connsiteX2" fmla="*/ 0 w 319251"/>
                <a:gd name="connsiteY2" fmla="*/ 157231 h 317880"/>
                <a:gd name="connsiteX3" fmla="*/ 160053 w 319251"/>
                <a:gd name="connsiteY3" fmla="*/ 9 h 317880"/>
                <a:gd name="connsiteX4" fmla="*/ 319236 w 319251"/>
                <a:gd name="connsiteY4" fmla="*/ 155054 h 317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251" h="317880">
                  <a:moveTo>
                    <a:pt x="319236" y="155054"/>
                  </a:moveTo>
                  <a:cubicBezTo>
                    <a:pt x="320433" y="245097"/>
                    <a:pt x="254017" y="315433"/>
                    <a:pt x="165606" y="317829"/>
                  </a:cubicBezTo>
                  <a:cubicBezTo>
                    <a:pt x="77087" y="320115"/>
                    <a:pt x="109" y="245642"/>
                    <a:pt x="0" y="157231"/>
                  </a:cubicBezTo>
                  <a:cubicBezTo>
                    <a:pt x="-109" y="70672"/>
                    <a:pt x="70881" y="880"/>
                    <a:pt x="160053" y="9"/>
                  </a:cubicBezTo>
                  <a:cubicBezTo>
                    <a:pt x="252166" y="-862"/>
                    <a:pt x="318038" y="63268"/>
                    <a:pt x="319236" y="155054"/>
                  </a:cubicBezTo>
                  <a:close/>
                </a:path>
              </a:pathLst>
            </a:custGeom>
            <a:solidFill>
              <a:srgbClr val="FDB414"/>
            </a:solidFill>
            <a:ln w="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FEB5084-5F7D-A703-CD7B-F2D604A7FE4A}"/>
                </a:ext>
              </a:extLst>
            </p:cNvPr>
            <p:cNvSpPr/>
            <p:nvPr/>
          </p:nvSpPr>
          <p:spPr>
            <a:xfrm>
              <a:off x="8971967" y="4174928"/>
              <a:ext cx="332642" cy="331167"/>
            </a:xfrm>
            <a:custGeom>
              <a:avLst/>
              <a:gdLst>
                <a:gd name="connsiteX0" fmla="*/ 332628 w 332642"/>
                <a:gd name="connsiteY0" fmla="*/ 161588 h 331167"/>
                <a:gd name="connsiteX1" fmla="*/ 172574 w 332642"/>
                <a:gd name="connsiteY1" fmla="*/ 331114 h 331167"/>
                <a:gd name="connsiteX2" fmla="*/ 0 w 332642"/>
                <a:gd name="connsiteY2" fmla="*/ 163875 h 331167"/>
                <a:gd name="connsiteX3" fmla="*/ 166804 w 332642"/>
                <a:gd name="connsiteY3" fmla="*/ 11 h 331167"/>
                <a:gd name="connsiteX4" fmla="*/ 332628 w 332642"/>
                <a:gd name="connsiteY4" fmla="*/ 161588 h 33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42" h="331167">
                  <a:moveTo>
                    <a:pt x="332628" y="161588"/>
                  </a:moveTo>
                  <a:cubicBezTo>
                    <a:pt x="333825" y="255442"/>
                    <a:pt x="264687" y="328719"/>
                    <a:pt x="172574" y="331114"/>
                  </a:cubicBezTo>
                  <a:cubicBezTo>
                    <a:pt x="80353" y="333509"/>
                    <a:pt x="109" y="255878"/>
                    <a:pt x="0" y="163875"/>
                  </a:cubicBezTo>
                  <a:cubicBezTo>
                    <a:pt x="-109" y="73722"/>
                    <a:pt x="73929" y="991"/>
                    <a:pt x="166804" y="11"/>
                  </a:cubicBezTo>
                  <a:cubicBezTo>
                    <a:pt x="262727" y="-969"/>
                    <a:pt x="331430" y="65883"/>
                    <a:pt x="332628" y="161588"/>
                  </a:cubicBezTo>
                  <a:close/>
                </a:path>
              </a:pathLst>
            </a:custGeom>
            <a:solidFill>
              <a:srgbClr val="65CDF3"/>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4146831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1229752" y="428955"/>
            <a:ext cx="10505048" cy="123359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8767A6-7C3F-8FD5-FEF9-F2BE7E407E77}"/>
              </a:ext>
            </a:extLst>
          </p:cNvPr>
          <p:cNvSpPr>
            <a:spLocks noGrp="1"/>
          </p:cNvSpPr>
          <p:nvPr>
            <p:ph sz="half" idx="1"/>
          </p:nvPr>
        </p:nvSpPr>
        <p:spPr>
          <a:xfrm>
            <a:off x="457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896439-7B9C-A4F4-E7B9-2F58003459C6}"/>
              </a:ext>
            </a:extLst>
          </p:cNvPr>
          <p:cNvSpPr>
            <a:spLocks noGrp="1"/>
          </p:cNvSpPr>
          <p:nvPr>
            <p:ph sz="half" idx="2"/>
          </p:nvPr>
        </p:nvSpPr>
        <p:spPr>
          <a:xfrm>
            <a:off x="6172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dirty="0"/>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Tree>
    <p:extLst>
      <p:ext uri="{BB962C8B-B14F-4D97-AF65-F5344CB8AC3E}">
        <p14:creationId xmlns:p14="http://schemas.microsoft.com/office/powerpoint/2010/main" val="31772189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mage Right">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CDD0A9CB-32D9-79E3-0DE7-77C71B6AD8A1}"/>
              </a:ext>
            </a:extLst>
          </p:cNvPr>
          <p:cNvSpPr/>
          <p:nvPr userDrawn="1"/>
        </p:nvSpPr>
        <p:spPr>
          <a:xfrm>
            <a:off x="6303232" y="677593"/>
            <a:ext cx="5298332" cy="52983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9F0211C-C915-E888-19CC-C58CA9E1BF7C}"/>
              </a:ext>
            </a:extLst>
          </p:cNvPr>
          <p:cNvSpPr/>
          <p:nvPr userDrawn="1"/>
        </p:nvSpPr>
        <p:spPr>
          <a:xfrm>
            <a:off x="6559667" y="934028"/>
            <a:ext cx="4803608" cy="480360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457200" y="428955"/>
            <a:ext cx="5638800" cy="123359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8767A6-7C3F-8FD5-FEF9-F2BE7E407E77}"/>
              </a:ext>
            </a:extLst>
          </p:cNvPr>
          <p:cNvSpPr>
            <a:spLocks noGrp="1"/>
          </p:cNvSpPr>
          <p:nvPr>
            <p:ph sz="half" idx="1"/>
          </p:nvPr>
        </p:nvSpPr>
        <p:spPr>
          <a:xfrm>
            <a:off x="457200" y="1825625"/>
            <a:ext cx="563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dirty="0"/>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37" name="Picture Placeholder 36">
            <a:extLst>
              <a:ext uri="{FF2B5EF4-FFF2-40B4-BE49-F238E27FC236}">
                <a16:creationId xmlns:a16="http://schemas.microsoft.com/office/drawing/2014/main" id="{F1EB89D8-D22E-82DA-1C60-92DA72D884D1}"/>
              </a:ext>
            </a:extLst>
          </p:cNvPr>
          <p:cNvSpPr>
            <a:spLocks noGrp="1"/>
          </p:cNvSpPr>
          <p:nvPr>
            <p:ph type="pic" sz="quarter" idx="13"/>
          </p:nvPr>
        </p:nvSpPr>
        <p:spPr>
          <a:xfrm>
            <a:off x="6808779" y="1192213"/>
            <a:ext cx="4287238" cy="4287238"/>
          </a:xfrm>
          <a:custGeom>
            <a:avLst/>
            <a:gdLst>
              <a:gd name="connsiteX0" fmla="*/ 2143619 w 4287238"/>
              <a:gd name="connsiteY0" fmla="*/ 0 h 4287238"/>
              <a:gd name="connsiteX1" fmla="*/ 4287238 w 4287238"/>
              <a:gd name="connsiteY1" fmla="*/ 2143619 h 4287238"/>
              <a:gd name="connsiteX2" fmla="*/ 2143619 w 4287238"/>
              <a:gd name="connsiteY2" fmla="*/ 4287238 h 4287238"/>
              <a:gd name="connsiteX3" fmla="*/ 0 w 4287238"/>
              <a:gd name="connsiteY3" fmla="*/ 2143619 h 4287238"/>
              <a:gd name="connsiteX4" fmla="*/ 2143619 w 4287238"/>
              <a:gd name="connsiteY4" fmla="*/ 0 h 428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238" h="4287238">
                <a:moveTo>
                  <a:pt x="2143619" y="0"/>
                </a:moveTo>
                <a:cubicBezTo>
                  <a:pt x="3327507" y="0"/>
                  <a:pt x="4287238" y="959731"/>
                  <a:pt x="4287238" y="2143619"/>
                </a:cubicBezTo>
                <a:cubicBezTo>
                  <a:pt x="4287238" y="3327507"/>
                  <a:pt x="3327507" y="4287238"/>
                  <a:pt x="2143619" y="4287238"/>
                </a:cubicBezTo>
                <a:cubicBezTo>
                  <a:pt x="959731" y="4287238"/>
                  <a:pt x="0" y="3327507"/>
                  <a:pt x="0" y="2143619"/>
                </a:cubicBezTo>
                <a:cubicBezTo>
                  <a:pt x="0" y="959731"/>
                  <a:pt x="959731" y="0"/>
                  <a:pt x="2143619" y="0"/>
                </a:cubicBezTo>
                <a:close/>
              </a:path>
            </a:pathLst>
          </a:custGeom>
          <a:pattFill prst="pct5">
            <a:fgClr>
              <a:schemeClr val="accent2"/>
            </a:fgClr>
            <a:bgClr>
              <a:schemeClr val="bg1"/>
            </a:bgClr>
          </a:pattFill>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37731920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age Right Border">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74DCDF04-445F-3C66-96F2-96FE9CCB04FD}"/>
              </a:ext>
            </a:extLst>
          </p:cNvPr>
          <p:cNvSpPr>
            <a:spLocks noGrp="1"/>
          </p:cNvSpPr>
          <p:nvPr>
            <p:ph type="title"/>
          </p:nvPr>
        </p:nvSpPr>
        <p:spPr>
          <a:xfrm>
            <a:off x="457200" y="457200"/>
            <a:ext cx="6583680" cy="1554480"/>
          </a:xfrm>
        </p:spPr>
        <p:txBody>
          <a:bodyPr anchor="b"/>
          <a:lstStyle/>
          <a:p>
            <a:r>
              <a:rPr lang="en-US"/>
              <a:t>Click to edit Master title style</a:t>
            </a:r>
            <a:endParaRPr lang="en-US" dirty="0"/>
          </a:p>
        </p:txBody>
      </p:sp>
      <p:sp>
        <p:nvSpPr>
          <p:cNvPr id="12" name="Content Placeholder">
            <a:extLst>
              <a:ext uri="{FF2B5EF4-FFF2-40B4-BE49-F238E27FC236}">
                <a16:creationId xmlns:a16="http://schemas.microsoft.com/office/drawing/2014/main" id="{AF642A28-D2F4-68CF-20A1-C29E3A4104D9}"/>
              </a:ext>
            </a:extLst>
          </p:cNvPr>
          <p:cNvSpPr>
            <a:spLocks noGrp="1"/>
          </p:cNvSpPr>
          <p:nvPr>
            <p:ph sz="quarter" idx="13"/>
          </p:nvPr>
        </p:nvSpPr>
        <p:spPr>
          <a:xfrm>
            <a:off x="457200" y="2194560"/>
            <a:ext cx="6583680" cy="3840480"/>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Image Border">
            <a:extLst>
              <a:ext uri="{FF2B5EF4-FFF2-40B4-BE49-F238E27FC236}">
                <a16:creationId xmlns:a16="http://schemas.microsoft.com/office/drawing/2014/main" id="{76AE7212-B8B2-84A8-0435-34F190480C62}"/>
              </a:ext>
              <a:ext uri="{C183D7F6-B498-43B3-948B-1728B52AA6E4}">
                <adec:decorative xmlns:adec="http://schemas.microsoft.com/office/drawing/2017/decorative" val="1"/>
              </a:ext>
            </a:extLst>
          </p:cNvPr>
          <p:cNvSpPr/>
          <p:nvPr userDrawn="1"/>
        </p:nvSpPr>
        <p:spPr>
          <a:xfrm rot="5400000">
            <a:off x="7152276" y="152352"/>
            <a:ext cx="5192076" cy="4887372"/>
          </a:xfrm>
          <a:custGeom>
            <a:avLst/>
            <a:gdLst>
              <a:gd name="connsiteX0" fmla="*/ 0 w 5192076"/>
              <a:gd name="connsiteY0" fmla="*/ 4631245 h 4887372"/>
              <a:gd name="connsiteX1" fmla="*/ 1 w 5192076"/>
              <a:gd name="connsiteY1" fmla="*/ 0 h 4887372"/>
              <a:gd name="connsiteX2" fmla="*/ 5038975 w 5192076"/>
              <a:gd name="connsiteY2" fmla="*/ 0 h 4887372"/>
              <a:gd name="connsiteX3" fmla="*/ 5071894 w 5192076"/>
              <a:gd name="connsiteY3" fmla="*/ 115926 h 4887372"/>
              <a:gd name="connsiteX4" fmla="*/ 5192076 w 5192076"/>
              <a:gd name="connsiteY4" fmla="*/ 1069957 h 4887372"/>
              <a:gd name="connsiteX5" fmla="*/ 1374661 w 5192076"/>
              <a:gd name="connsiteY5" fmla="*/ 4887372 h 4887372"/>
              <a:gd name="connsiteX6" fmla="*/ 62105 w 5192076"/>
              <a:gd name="connsiteY6" fmla="*/ 4655732 h 4887372"/>
              <a:gd name="connsiteX7" fmla="*/ 0 w 5192076"/>
              <a:gd name="connsiteY7" fmla="*/ 4631245 h 488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076" h="4887372">
                <a:moveTo>
                  <a:pt x="0" y="4631245"/>
                </a:moveTo>
                <a:lnTo>
                  <a:pt x="1" y="0"/>
                </a:lnTo>
                <a:lnTo>
                  <a:pt x="5038975" y="0"/>
                </a:lnTo>
                <a:lnTo>
                  <a:pt x="5071894" y="115926"/>
                </a:lnTo>
                <a:cubicBezTo>
                  <a:pt x="5150349" y="420859"/>
                  <a:pt x="5192076" y="740535"/>
                  <a:pt x="5192076" y="1069957"/>
                </a:cubicBezTo>
                <a:cubicBezTo>
                  <a:pt x="5192076" y="3178257"/>
                  <a:pt x="3482961" y="4887372"/>
                  <a:pt x="1374661" y="4887372"/>
                </a:cubicBezTo>
                <a:cubicBezTo>
                  <a:pt x="913469" y="4887372"/>
                  <a:pt x="471380" y="4805588"/>
                  <a:pt x="62105" y="4655732"/>
                </a:cubicBezTo>
                <a:lnTo>
                  <a:pt x="0" y="463124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sp>
        <p:nvSpPr>
          <p:cNvPr id="6" name="Picture Placeholder">
            <a:extLst>
              <a:ext uri="{FF2B5EF4-FFF2-40B4-BE49-F238E27FC236}">
                <a16:creationId xmlns:a16="http://schemas.microsoft.com/office/drawing/2014/main" id="{3E7C27A2-A9A8-F44F-370E-80E3B808DB42}"/>
              </a:ext>
            </a:extLst>
          </p:cNvPr>
          <p:cNvSpPr>
            <a:spLocks noGrp="1"/>
          </p:cNvSpPr>
          <p:nvPr>
            <p:ph type="pic" sz="quarter" idx="22" hasCustomPrompt="1"/>
          </p:nvPr>
        </p:nvSpPr>
        <p:spPr>
          <a:xfrm>
            <a:off x="7647323" y="0"/>
            <a:ext cx="4544677" cy="4849381"/>
          </a:xfrm>
          <a:custGeom>
            <a:avLst/>
            <a:gdLst>
              <a:gd name="connsiteX0" fmla="*/ 283728 w 4544677"/>
              <a:gd name="connsiteY0" fmla="*/ 0 h 4849381"/>
              <a:gd name="connsiteX1" fmla="*/ 4544677 w 4544677"/>
              <a:gd name="connsiteY1" fmla="*/ 1 h 4849381"/>
              <a:gd name="connsiteX2" fmla="*/ 4544677 w 4544677"/>
              <a:gd name="connsiteY2" fmla="*/ 4680752 h 4849381"/>
              <a:gd name="connsiteX3" fmla="*/ 4507995 w 4544677"/>
              <a:gd name="connsiteY3" fmla="*/ 4693164 h 4849381"/>
              <a:gd name="connsiteX4" fmla="*/ 3474720 w 4544677"/>
              <a:gd name="connsiteY4" fmla="*/ 4849381 h 4849381"/>
              <a:gd name="connsiteX5" fmla="*/ 0 w 4544677"/>
              <a:gd name="connsiteY5" fmla="*/ 1374661 h 4849381"/>
              <a:gd name="connsiteX6" fmla="*/ 273061 w 4544677"/>
              <a:gd name="connsiteY6" fmla="*/ 22142 h 484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4677" h="4849381">
                <a:moveTo>
                  <a:pt x="283728" y="0"/>
                </a:moveTo>
                <a:lnTo>
                  <a:pt x="4544677" y="1"/>
                </a:lnTo>
                <a:lnTo>
                  <a:pt x="4544677" y="4680752"/>
                </a:lnTo>
                <a:lnTo>
                  <a:pt x="4507995" y="4693164"/>
                </a:lnTo>
                <a:cubicBezTo>
                  <a:pt x="4181584" y="4794689"/>
                  <a:pt x="3834539" y="4849381"/>
                  <a:pt x="3474720" y="4849381"/>
                </a:cubicBezTo>
                <a:cubicBezTo>
                  <a:pt x="1555685" y="4849381"/>
                  <a:pt x="0" y="3293696"/>
                  <a:pt x="0" y="1374661"/>
                </a:cubicBezTo>
                <a:cubicBezTo>
                  <a:pt x="0" y="894901"/>
                  <a:pt x="97231" y="437852"/>
                  <a:pt x="273061" y="22142"/>
                </a:cubicBezTo>
                <a:close/>
              </a:path>
            </a:pathLst>
          </a:custGeom>
          <a:pattFill prst="pct5">
            <a:fgClr>
              <a:schemeClr val="accent1"/>
            </a:fgClr>
            <a:bgClr>
              <a:schemeClr val="bg2"/>
            </a:bgClr>
          </a:pattFill>
        </p:spPr>
        <p:txBody>
          <a:bodyPr wrap="square">
            <a:noAutofit/>
          </a:bodyPr>
          <a:lstStyle>
            <a:lvl1pPr marL="0" indent="0" algn="r">
              <a:buNone/>
              <a:defRPr sz="1800">
                <a:latin typeface="+mn-lt"/>
              </a:defRPr>
            </a:lvl1pPr>
          </a:lstStyle>
          <a:p>
            <a:r>
              <a:rPr lang="en-CA" dirty="0"/>
              <a:t>Image placeholder. </a:t>
            </a:r>
            <a:br>
              <a:rPr lang="en-CA" dirty="0"/>
            </a:br>
            <a:r>
              <a:rPr lang="en-CA" dirty="0"/>
              <a:t>Click the icon to add a picture.</a:t>
            </a:r>
            <a:br>
              <a:rPr lang="en-CA" dirty="0"/>
            </a:br>
            <a:r>
              <a:rPr lang="en-CA" dirty="0"/>
              <a:t>Or drag &amp; drop your image onto the placeholder.</a:t>
            </a:r>
            <a:br>
              <a:rPr lang="en-CA" dirty="0"/>
            </a:br>
            <a:r>
              <a:rPr lang="en-CA" dirty="0"/>
              <a:t>Right-click on the image and choose "Crop" to adjust the photo position.</a:t>
            </a:r>
          </a:p>
        </p:txBody>
      </p:sp>
      <p:grpSp>
        <p:nvGrpSpPr>
          <p:cNvPr id="7" name="Accent Graphic">
            <a:extLst>
              <a:ext uri="{FF2B5EF4-FFF2-40B4-BE49-F238E27FC236}">
                <a16:creationId xmlns:a16="http://schemas.microsoft.com/office/drawing/2014/main" id="{DDF25516-37FB-BCD7-4466-CF97F853B40A}"/>
              </a:ext>
            </a:extLst>
          </p:cNvPr>
          <p:cNvGrpSpPr/>
          <p:nvPr userDrawn="1"/>
        </p:nvGrpSpPr>
        <p:grpSpPr>
          <a:xfrm>
            <a:off x="8411290" y="5610024"/>
            <a:ext cx="3190901" cy="1247976"/>
            <a:chOff x="8411290" y="5610024"/>
            <a:chExt cx="3190901" cy="1247976"/>
          </a:xfrm>
        </p:grpSpPr>
        <p:sp>
          <p:nvSpPr>
            <p:cNvPr id="11" name="Freeform 10">
              <a:extLst>
                <a:ext uri="{FF2B5EF4-FFF2-40B4-BE49-F238E27FC236}">
                  <a16:creationId xmlns:a16="http://schemas.microsoft.com/office/drawing/2014/main" id="{670E2441-0E32-A7DE-93D9-7F60DB2A3EB4}"/>
                </a:ext>
              </a:extLst>
            </p:cNvPr>
            <p:cNvSpPr>
              <a:spLocks noChangeAspect="1"/>
            </p:cNvSpPr>
            <p:nvPr userDrawn="1"/>
          </p:nvSpPr>
          <p:spPr>
            <a:xfrm>
              <a:off x="8728148" y="5918532"/>
              <a:ext cx="2557185" cy="939468"/>
            </a:xfrm>
            <a:custGeom>
              <a:avLst/>
              <a:gdLst>
                <a:gd name="connsiteX0" fmla="*/ 1278593 w 2557185"/>
                <a:gd name="connsiteY0" fmla="*/ 0 h 939468"/>
                <a:gd name="connsiteX1" fmla="*/ 2512251 w 2557185"/>
                <a:gd name="connsiteY1" fmla="*/ 816831 h 939468"/>
                <a:gd name="connsiteX2" fmla="*/ 2557185 w 2557185"/>
                <a:gd name="connsiteY2" fmla="*/ 939468 h 939468"/>
                <a:gd name="connsiteX3" fmla="*/ 2187248 w 2557185"/>
                <a:gd name="connsiteY3" fmla="*/ 939468 h 939468"/>
                <a:gd name="connsiteX4" fmla="*/ 2151103 w 2557185"/>
                <a:gd name="connsiteY4" fmla="*/ 864435 h 939468"/>
                <a:gd name="connsiteX5" fmla="*/ 1278591 w 2557185"/>
                <a:gd name="connsiteY5" fmla="*/ 345139 h 939468"/>
                <a:gd name="connsiteX6" fmla="*/ 406080 w 2557185"/>
                <a:gd name="connsiteY6" fmla="*/ 864435 h 939468"/>
                <a:gd name="connsiteX7" fmla="*/ 369935 w 2557185"/>
                <a:gd name="connsiteY7" fmla="*/ 939468 h 939468"/>
                <a:gd name="connsiteX8" fmla="*/ 0 w 2557185"/>
                <a:gd name="connsiteY8" fmla="*/ 939468 h 939468"/>
                <a:gd name="connsiteX9" fmla="*/ 44934 w 2557185"/>
                <a:gd name="connsiteY9" fmla="*/ 816831 h 939468"/>
                <a:gd name="connsiteX10" fmla="*/ 1278593 w 2557185"/>
                <a:gd name="connsiteY10" fmla="*/ 0 h 93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7185" h="939468">
                  <a:moveTo>
                    <a:pt x="1278593" y="0"/>
                  </a:moveTo>
                  <a:cubicBezTo>
                    <a:pt x="1833172" y="0"/>
                    <a:pt x="2308999" y="336814"/>
                    <a:pt x="2512251" y="816831"/>
                  </a:cubicBezTo>
                  <a:lnTo>
                    <a:pt x="2557185" y="939468"/>
                  </a:lnTo>
                  <a:lnTo>
                    <a:pt x="2187248" y="939468"/>
                  </a:lnTo>
                  <a:lnTo>
                    <a:pt x="2151103" y="864435"/>
                  </a:lnTo>
                  <a:cubicBezTo>
                    <a:pt x="1983072" y="555119"/>
                    <a:pt x="1655353" y="345139"/>
                    <a:pt x="1278591" y="345139"/>
                  </a:cubicBezTo>
                  <a:cubicBezTo>
                    <a:pt x="901829" y="345139"/>
                    <a:pt x="574111" y="555119"/>
                    <a:pt x="406080" y="864435"/>
                  </a:cubicBezTo>
                  <a:lnTo>
                    <a:pt x="369935" y="939468"/>
                  </a:lnTo>
                  <a:lnTo>
                    <a:pt x="0" y="939468"/>
                  </a:lnTo>
                  <a:lnTo>
                    <a:pt x="44934" y="816831"/>
                  </a:lnTo>
                  <a:cubicBezTo>
                    <a:pt x="248186" y="336814"/>
                    <a:pt x="724013" y="0"/>
                    <a:pt x="127859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mn-lt"/>
                <a:ea typeface="+mn-ea"/>
                <a:cs typeface="+mn-cs"/>
              </a:endParaRPr>
            </a:p>
          </p:txBody>
        </p:sp>
        <p:sp>
          <p:nvSpPr>
            <p:cNvPr id="15" name="Freeform 14">
              <a:extLst>
                <a:ext uri="{FF2B5EF4-FFF2-40B4-BE49-F238E27FC236}">
                  <a16:creationId xmlns:a16="http://schemas.microsoft.com/office/drawing/2014/main" id="{5368643B-177F-590A-B01F-CA7C689373EE}"/>
                </a:ext>
              </a:extLst>
            </p:cNvPr>
            <p:cNvSpPr/>
            <p:nvPr userDrawn="1"/>
          </p:nvSpPr>
          <p:spPr>
            <a:xfrm>
              <a:off x="8411290" y="5610024"/>
              <a:ext cx="3190901" cy="1247976"/>
            </a:xfrm>
            <a:custGeom>
              <a:avLst/>
              <a:gdLst>
                <a:gd name="connsiteX0" fmla="*/ 1595450 w 3190901"/>
                <a:gd name="connsiteY0" fmla="*/ 0 h 1247976"/>
                <a:gd name="connsiteX1" fmla="*/ 3167373 w 3190901"/>
                <a:gd name="connsiteY1" fmla="*/ 1156474 h 1247976"/>
                <a:gd name="connsiteX2" fmla="*/ 3190901 w 3190901"/>
                <a:gd name="connsiteY2" fmla="*/ 1247976 h 1247976"/>
                <a:gd name="connsiteX3" fmla="*/ 2874044 w 3190901"/>
                <a:gd name="connsiteY3" fmla="*/ 1247976 h 1247976"/>
                <a:gd name="connsiteX4" fmla="*/ 2829110 w 3190901"/>
                <a:gd name="connsiteY4" fmla="*/ 1125339 h 1247976"/>
                <a:gd name="connsiteX5" fmla="*/ 1595451 w 3190901"/>
                <a:gd name="connsiteY5" fmla="*/ 308508 h 1247976"/>
                <a:gd name="connsiteX6" fmla="*/ 361793 w 3190901"/>
                <a:gd name="connsiteY6" fmla="*/ 1125339 h 1247976"/>
                <a:gd name="connsiteX7" fmla="*/ 316859 w 3190901"/>
                <a:gd name="connsiteY7" fmla="*/ 1247976 h 1247976"/>
                <a:gd name="connsiteX8" fmla="*/ 0 w 3190901"/>
                <a:gd name="connsiteY8" fmla="*/ 1247976 h 1247976"/>
                <a:gd name="connsiteX9" fmla="*/ 23527 w 3190901"/>
                <a:gd name="connsiteY9" fmla="*/ 1156474 h 1247976"/>
                <a:gd name="connsiteX10" fmla="*/ 1595450 w 3190901"/>
                <a:gd name="connsiteY10" fmla="*/ 0 h 124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90901" h="1247976">
                  <a:moveTo>
                    <a:pt x="1595450" y="0"/>
                  </a:moveTo>
                  <a:cubicBezTo>
                    <a:pt x="2334026" y="0"/>
                    <a:pt x="2958980" y="486471"/>
                    <a:pt x="3167373" y="1156474"/>
                  </a:cubicBezTo>
                  <a:lnTo>
                    <a:pt x="3190901" y="1247976"/>
                  </a:lnTo>
                  <a:lnTo>
                    <a:pt x="2874044" y="1247976"/>
                  </a:lnTo>
                  <a:lnTo>
                    <a:pt x="2829110" y="1125339"/>
                  </a:lnTo>
                  <a:cubicBezTo>
                    <a:pt x="2625858" y="645322"/>
                    <a:pt x="2150031" y="308508"/>
                    <a:pt x="1595451" y="308508"/>
                  </a:cubicBezTo>
                  <a:cubicBezTo>
                    <a:pt x="1040871" y="308508"/>
                    <a:pt x="565045" y="645322"/>
                    <a:pt x="361793" y="1125339"/>
                  </a:cubicBezTo>
                  <a:lnTo>
                    <a:pt x="316859" y="1247976"/>
                  </a:lnTo>
                  <a:lnTo>
                    <a:pt x="0" y="1247976"/>
                  </a:lnTo>
                  <a:lnTo>
                    <a:pt x="23527" y="1156474"/>
                  </a:lnTo>
                  <a:cubicBezTo>
                    <a:pt x="231920" y="486471"/>
                    <a:pt x="856874" y="0"/>
                    <a:pt x="15954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grpSp>
      <p:sp>
        <p:nvSpPr>
          <p:cNvPr id="3" name="Date Placeholder 2">
            <a:extLst>
              <a:ext uri="{FF2B5EF4-FFF2-40B4-BE49-F238E27FC236}">
                <a16:creationId xmlns:a16="http://schemas.microsoft.com/office/drawing/2014/main" id="{D03F9B09-C1E1-B8CE-1B22-2DE932B7CB43}"/>
              </a:ext>
            </a:extLst>
          </p:cNvPr>
          <p:cNvSpPr>
            <a:spLocks noGrp="1"/>
          </p:cNvSpPr>
          <p:nvPr>
            <p:ph type="dt" sz="half" idx="23"/>
          </p:nvPr>
        </p:nvSpPr>
        <p:spPr>
          <a:xfrm>
            <a:off x="6858000" y="6356350"/>
            <a:ext cx="1463040" cy="365125"/>
          </a:xfrm>
        </p:spPr>
        <p:txBody>
          <a:bodyPr/>
          <a:lstStyle>
            <a:lvl1pPr algn="r">
              <a:defRPr/>
            </a:lvl1pPr>
          </a:lstStyle>
          <a:p>
            <a:pPr>
              <a:defRPr/>
            </a:pPr>
            <a:fld id="{53967B84-301E-E442-9BB5-760CF7A1DAD4}" type="datetime1">
              <a:rPr lang="en-CA" smtClean="0"/>
              <a:t>2024-12-10</a:t>
            </a:fld>
            <a:endParaRPr lang="en-CA" dirty="0"/>
          </a:p>
        </p:txBody>
      </p:sp>
      <p:sp>
        <p:nvSpPr>
          <p:cNvPr id="5" name="Footer Placeholder 4">
            <a:extLst>
              <a:ext uri="{FF2B5EF4-FFF2-40B4-BE49-F238E27FC236}">
                <a16:creationId xmlns:a16="http://schemas.microsoft.com/office/drawing/2014/main" id="{D69689A6-6F73-D061-D541-D0A45502A0BB}"/>
              </a:ext>
            </a:extLst>
          </p:cNvPr>
          <p:cNvSpPr>
            <a:spLocks noGrp="1"/>
          </p:cNvSpPr>
          <p:nvPr>
            <p:ph type="ftr" sz="quarter" idx="24"/>
          </p:nvPr>
        </p:nvSpPr>
        <p:spPr>
          <a:xfrm>
            <a:off x="457200" y="6356350"/>
            <a:ext cx="6309360" cy="365125"/>
          </a:xfrm>
        </p:spPr>
        <p:txBody>
          <a:bodyPr/>
          <a:lstStyle/>
          <a:p>
            <a:pPr>
              <a:defRPr/>
            </a:pPr>
            <a:r>
              <a:rPr lang="en-US"/>
              <a:t>© Company Name. All Rights Reserved. </a:t>
            </a:r>
            <a:endParaRPr lang="en-CA"/>
          </a:p>
        </p:txBody>
      </p:sp>
      <p:sp>
        <p:nvSpPr>
          <p:cNvPr id="13" name="Slide Number Placeholder 12">
            <a:extLst>
              <a:ext uri="{FF2B5EF4-FFF2-40B4-BE49-F238E27FC236}">
                <a16:creationId xmlns:a16="http://schemas.microsoft.com/office/drawing/2014/main" id="{0BC3A078-49BC-B5D4-55BC-0219794B23A9}"/>
              </a:ext>
            </a:extLst>
          </p:cNvPr>
          <p:cNvSpPr>
            <a:spLocks noGrp="1"/>
          </p:cNvSpPr>
          <p:nvPr>
            <p:ph type="sldNum" sz="quarter" idx="25"/>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1222113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6096000" y="412640"/>
            <a:ext cx="5181600" cy="123359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8767A6-7C3F-8FD5-FEF9-F2BE7E407E77}"/>
              </a:ext>
            </a:extLst>
          </p:cNvPr>
          <p:cNvSpPr>
            <a:spLocks noGrp="1"/>
          </p:cNvSpPr>
          <p:nvPr>
            <p:ph sz="half" idx="1"/>
          </p:nvPr>
        </p:nvSpPr>
        <p:spPr>
          <a:xfrm>
            <a:off x="6096000" y="1858962"/>
            <a:ext cx="563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dirty="0"/>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9" name="Picture Placeholder 8">
            <a:extLst>
              <a:ext uri="{FF2B5EF4-FFF2-40B4-BE49-F238E27FC236}">
                <a16:creationId xmlns:a16="http://schemas.microsoft.com/office/drawing/2014/main" id="{CEF83359-28F6-7963-AD35-6C7C63ABAEB0}"/>
              </a:ext>
            </a:extLst>
          </p:cNvPr>
          <p:cNvSpPr>
            <a:spLocks noGrp="1"/>
          </p:cNvSpPr>
          <p:nvPr>
            <p:ph type="pic" sz="quarter" idx="13"/>
          </p:nvPr>
        </p:nvSpPr>
        <p:spPr>
          <a:xfrm>
            <a:off x="603115" y="870320"/>
            <a:ext cx="5117360" cy="5117360"/>
          </a:xfrm>
          <a:custGeom>
            <a:avLst/>
            <a:gdLst>
              <a:gd name="connsiteX0" fmla="*/ 2143619 w 4287238"/>
              <a:gd name="connsiteY0" fmla="*/ 0 h 4287238"/>
              <a:gd name="connsiteX1" fmla="*/ 4287238 w 4287238"/>
              <a:gd name="connsiteY1" fmla="*/ 2143619 h 4287238"/>
              <a:gd name="connsiteX2" fmla="*/ 2143619 w 4287238"/>
              <a:gd name="connsiteY2" fmla="*/ 4287238 h 4287238"/>
              <a:gd name="connsiteX3" fmla="*/ 0 w 4287238"/>
              <a:gd name="connsiteY3" fmla="*/ 2143619 h 4287238"/>
              <a:gd name="connsiteX4" fmla="*/ 2143619 w 4287238"/>
              <a:gd name="connsiteY4" fmla="*/ 0 h 428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238" h="4287238">
                <a:moveTo>
                  <a:pt x="2143619" y="0"/>
                </a:moveTo>
                <a:cubicBezTo>
                  <a:pt x="3327507" y="0"/>
                  <a:pt x="4287238" y="959731"/>
                  <a:pt x="4287238" y="2143619"/>
                </a:cubicBezTo>
                <a:cubicBezTo>
                  <a:pt x="4287238" y="3327507"/>
                  <a:pt x="3327507" y="4287238"/>
                  <a:pt x="2143619" y="4287238"/>
                </a:cubicBezTo>
                <a:cubicBezTo>
                  <a:pt x="959731" y="4287238"/>
                  <a:pt x="0" y="3327507"/>
                  <a:pt x="0" y="2143619"/>
                </a:cubicBezTo>
                <a:cubicBezTo>
                  <a:pt x="0" y="959731"/>
                  <a:pt x="959731" y="0"/>
                  <a:pt x="2143619" y="0"/>
                </a:cubicBezTo>
                <a:close/>
              </a:path>
            </a:pathLst>
          </a:custGeom>
          <a:pattFill prst="pct5">
            <a:fgClr>
              <a:schemeClr val="accent2"/>
            </a:fgClr>
            <a:bgClr>
              <a:schemeClr val="bg1"/>
            </a:bgClr>
          </a:pattFill>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411355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content full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457200" y="428955"/>
            <a:ext cx="5638800" cy="123359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8767A6-7C3F-8FD5-FEF9-F2BE7E407E77}"/>
              </a:ext>
            </a:extLst>
          </p:cNvPr>
          <p:cNvSpPr>
            <a:spLocks noGrp="1"/>
          </p:cNvSpPr>
          <p:nvPr>
            <p:ph sz="half" idx="1"/>
          </p:nvPr>
        </p:nvSpPr>
        <p:spPr>
          <a:xfrm>
            <a:off x="457200" y="1825625"/>
            <a:ext cx="563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dirty="0"/>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8" name="Picture Placeholder 7">
            <a:extLst>
              <a:ext uri="{FF2B5EF4-FFF2-40B4-BE49-F238E27FC236}">
                <a16:creationId xmlns:a16="http://schemas.microsoft.com/office/drawing/2014/main" id="{D2582382-4477-7C64-2E1F-63083EB7526D}"/>
              </a:ext>
            </a:extLst>
          </p:cNvPr>
          <p:cNvSpPr>
            <a:spLocks noGrp="1"/>
          </p:cNvSpPr>
          <p:nvPr>
            <p:ph type="pic" sz="quarter" idx="13"/>
          </p:nvPr>
        </p:nvSpPr>
        <p:spPr>
          <a:xfrm>
            <a:off x="6096000" y="0"/>
            <a:ext cx="6096000" cy="6858000"/>
          </a:xfrm>
          <a:pattFill prst="pct5">
            <a:fgClr>
              <a:schemeClr val="accent1"/>
            </a:fgClr>
            <a:bgClr>
              <a:schemeClr val="bg1"/>
            </a:bgClr>
          </a:pattFill>
        </p:spPr>
        <p:txBody>
          <a:bodyPr/>
          <a:lstStyle/>
          <a:p>
            <a:r>
              <a:rPr lang="en-US"/>
              <a:t>Click icon to add picture</a:t>
            </a:r>
            <a:endParaRPr lang="en-US" dirty="0"/>
          </a:p>
        </p:txBody>
      </p:sp>
      <p:sp>
        <p:nvSpPr>
          <p:cNvPr id="10" name="TextBox 9">
            <a:extLst>
              <a:ext uri="{FF2B5EF4-FFF2-40B4-BE49-F238E27FC236}">
                <a16:creationId xmlns:a16="http://schemas.microsoft.com/office/drawing/2014/main" id="{4432CDBD-5BFB-FA1B-5C21-C22A903B65C7}"/>
              </a:ext>
            </a:extLst>
          </p:cNvPr>
          <p:cNvSpPr txBox="1"/>
          <p:nvPr userDrawn="1"/>
        </p:nvSpPr>
        <p:spPr>
          <a:xfrm>
            <a:off x="6963383" y="896693"/>
            <a:ext cx="4361234" cy="1754326"/>
          </a:xfrm>
          <a:prstGeom prst="rect">
            <a:avLst/>
          </a:prstGeom>
          <a:noFill/>
        </p:spPr>
        <p:txBody>
          <a:bodyPr wrap="square">
            <a:spAutoFit/>
          </a:bodyPr>
          <a:lstStyle/>
          <a:p>
            <a:r>
              <a:rPr lang="en-CA" dirty="0"/>
              <a:t>Image placeholder. </a:t>
            </a:r>
            <a:br>
              <a:rPr lang="en-CA" dirty="0"/>
            </a:br>
            <a:r>
              <a:rPr lang="en-CA" dirty="0"/>
              <a:t>Click the icon to add a picture.</a:t>
            </a:r>
            <a:br>
              <a:rPr lang="en-CA" dirty="0"/>
            </a:br>
            <a:r>
              <a:rPr lang="en-CA" dirty="0"/>
              <a:t>Or drag &amp; drop your image onto the placeholder.</a:t>
            </a:r>
            <a:br>
              <a:rPr lang="en-CA" dirty="0"/>
            </a:br>
            <a:r>
              <a:rPr lang="en-CA" dirty="0"/>
              <a:t>Right-click on the image and choose "Crop" to adjust the photo position.</a:t>
            </a:r>
          </a:p>
        </p:txBody>
      </p:sp>
    </p:spTree>
    <p:extLst>
      <p:ext uri="{BB962C8B-B14F-4D97-AF65-F5344CB8AC3E}">
        <p14:creationId xmlns:p14="http://schemas.microsoft.com/office/powerpoint/2010/main" val="3366016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full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6096000" y="412640"/>
            <a:ext cx="5638800" cy="123359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8767A6-7C3F-8FD5-FEF9-F2BE7E407E77}"/>
              </a:ext>
            </a:extLst>
          </p:cNvPr>
          <p:cNvSpPr>
            <a:spLocks noGrp="1"/>
          </p:cNvSpPr>
          <p:nvPr>
            <p:ph sz="half" idx="1"/>
          </p:nvPr>
        </p:nvSpPr>
        <p:spPr>
          <a:xfrm>
            <a:off x="6096000" y="1809310"/>
            <a:ext cx="563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dirty="0"/>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8" name="Picture Placeholder 7">
            <a:extLst>
              <a:ext uri="{FF2B5EF4-FFF2-40B4-BE49-F238E27FC236}">
                <a16:creationId xmlns:a16="http://schemas.microsoft.com/office/drawing/2014/main" id="{34F68575-D331-03BE-3796-5ABD5BAB1CA0}"/>
              </a:ext>
            </a:extLst>
          </p:cNvPr>
          <p:cNvSpPr>
            <a:spLocks noGrp="1"/>
          </p:cNvSpPr>
          <p:nvPr>
            <p:ph type="pic" sz="quarter" idx="13"/>
          </p:nvPr>
        </p:nvSpPr>
        <p:spPr>
          <a:xfrm>
            <a:off x="0" y="0"/>
            <a:ext cx="6096000" cy="6858000"/>
          </a:xfrm>
          <a:pattFill prst="pct5">
            <a:fgClr>
              <a:schemeClr val="accent1"/>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6201966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entered Image">
    <p:bg>
      <p:bgRef idx="1001">
        <a:schemeClr val="bg1"/>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EC9E1C67-21FF-7E81-FFB1-B87ED87228AA}"/>
              </a:ext>
            </a:extLst>
          </p:cNvPr>
          <p:cNvSpPr>
            <a:spLocks noGrp="1"/>
          </p:cNvSpPr>
          <p:nvPr>
            <p:ph type="pic" sz="quarter" idx="13" hasCustomPrompt="1"/>
          </p:nvPr>
        </p:nvSpPr>
        <p:spPr>
          <a:xfrm>
            <a:off x="0" y="0"/>
            <a:ext cx="12192000" cy="6858000"/>
          </a:xfrm>
          <a:pattFill prst="pct5">
            <a:fgClr>
              <a:schemeClr val="accent1"/>
            </a:fgClr>
            <a:bgClr>
              <a:schemeClr val="tx2">
                <a:lumMod val="10000"/>
                <a:lumOff val="90000"/>
              </a:schemeClr>
            </a:bgClr>
          </a:pattFill>
        </p:spPr>
        <p:txBody>
          <a:bodyPr>
            <a:normAutofit/>
          </a:bodyPr>
          <a:lstStyle>
            <a:lvl1pPr marL="0" indent="0">
              <a:buNone/>
              <a:defRPr sz="2000">
                <a:solidFill>
                  <a:schemeClr val="bg1"/>
                </a:solidFill>
              </a:defRPr>
            </a:lvl1pPr>
          </a:lstStyle>
          <a:p>
            <a:r>
              <a:rPr lang="en-US" dirty="0"/>
              <a:t>Image placeholder. Click the icon to add a picture. </a:t>
            </a:r>
            <a:br>
              <a:rPr lang="en-US" dirty="0"/>
            </a:br>
            <a:r>
              <a:rPr lang="en-US" dirty="0"/>
              <a:t>Or drag &amp; drop your image onto the placeholder.</a:t>
            </a:r>
            <a:br>
              <a:rPr lang="en-US" dirty="0"/>
            </a:br>
            <a:r>
              <a:rPr lang="en-US" dirty="0"/>
              <a:t>Right-click on the image and choose "Crop" to adjust the photo position.</a:t>
            </a:r>
          </a:p>
        </p:txBody>
      </p:sp>
      <p:sp>
        <p:nvSpPr>
          <p:cNvPr id="2" name="Title">
            <a:extLst>
              <a:ext uri="{FF2B5EF4-FFF2-40B4-BE49-F238E27FC236}">
                <a16:creationId xmlns:a16="http://schemas.microsoft.com/office/drawing/2014/main" id="{DB241593-5028-0CFC-66FC-58277DC4C209}"/>
              </a:ext>
            </a:extLst>
          </p:cNvPr>
          <p:cNvSpPr>
            <a:spLocks noGrp="1"/>
          </p:cNvSpPr>
          <p:nvPr>
            <p:ph type="title"/>
          </p:nvPr>
        </p:nvSpPr>
        <p:spPr>
          <a:xfrm>
            <a:off x="685800" y="916336"/>
            <a:ext cx="10817352" cy="4663440"/>
          </a:xfrm>
        </p:spPr>
        <p:txBody>
          <a:bodyPr/>
          <a:lstStyle>
            <a:lvl1pPr algn="ctr">
              <a:defRPr>
                <a:solidFill>
                  <a:schemeClr val="bg1"/>
                </a:solidFill>
              </a:defRPr>
            </a:lvl1p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3EF943BA-7706-B182-8D4C-E2D6D6732CAE}"/>
              </a:ext>
            </a:extLst>
          </p:cNvPr>
          <p:cNvSpPr>
            <a:spLocks noGrp="1"/>
          </p:cNvSpPr>
          <p:nvPr>
            <p:ph type="dt" sz="half" idx="14"/>
          </p:nvPr>
        </p:nvSpPr>
        <p:spPr/>
        <p:txBody>
          <a:bodyPr/>
          <a:lstStyle>
            <a:lvl1pPr>
              <a:defRPr>
                <a:solidFill>
                  <a:schemeClr val="bg1">
                    <a:lumMod val="95000"/>
                  </a:schemeClr>
                </a:solidFill>
              </a:defRPr>
            </a:lvl1pPr>
          </a:lstStyle>
          <a:p>
            <a:pPr>
              <a:defRPr/>
            </a:pPr>
            <a:fld id="{7E746CCC-AC33-DB40-885E-F69857DFC7A1}" type="datetime1">
              <a:rPr lang="en-CA" smtClean="0"/>
              <a:t>2024-12-10</a:t>
            </a:fld>
            <a:endParaRPr lang="en-CA"/>
          </a:p>
        </p:txBody>
      </p:sp>
      <p:sp>
        <p:nvSpPr>
          <p:cNvPr id="7" name="Footer Placeholder 6">
            <a:extLst>
              <a:ext uri="{FF2B5EF4-FFF2-40B4-BE49-F238E27FC236}">
                <a16:creationId xmlns:a16="http://schemas.microsoft.com/office/drawing/2014/main" id="{4DF85A97-9A51-FFDE-DCB4-B997D93F751C}"/>
              </a:ext>
            </a:extLst>
          </p:cNvPr>
          <p:cNvSpPr>
            <a:spLocks noGrp="1"/>
          </p:cNvSpPr>
          <p:nvPr>
            <p:ph type="ftr" sz="quarter" idx="15"/>
          </p:nvPr>
        </p:nvSpPr>
        <p:spPr/>
        <p:txBody>
          <a:bodyPr/>
          <a:lstStyle>
            <a:lvl1pPr>
              <a:defRPr>
                <a:solidFill>
                  <a:schemeClr val="bg1">
                    <a:lumMod val="95000"/>
                  </a:schemeClr>
                </a:solidFill>
              </a:defRPr>
            </a:lvl1pPr>
          </a:lstStyle>
          <a:p>
            <a:pPr>
              <a:defRPr/>
            </a:pPr>
            <a:r>
              <a:rPr lang="en-US"/>
              <a:t>© Company Name. All Rights Reserved. </a:t>
            </a:r>
            <a:endParaRPr lang="en-CA"/>
          </a:p>
        </p:txBody>
      </p:sp>
      <p:sp>
        <p:nvSpPr>
          <p:cNvPr id="9" name="Slide Number Placeholder 8">
            <a:extLst>
              <a:ext uri="{FF2B5EF4-FFF2-40B4-BE49-F238E27FC236}">
                <a16:creationId xmlns:a16="http://schemas.microsoft.com/office/drawing/2014/main" id="{DEB227C8-07B8-69F4-B2C5-FBCBA8686DBD}"/>
              </a:ext>
            </a:extLst>
          </p:cNvPr>
          <p:cNvSpPr>
            <a:spLocks noGrp="1"/>
          </p:cNvSpPr>
          <p:nvPr>
            <p:ph type="sldNum" sz="quarter" idx="16"/>
          </p:nvPr>
        </p:nvSpPr>
        <p:spPr/>
        <p:txBody>
          <a:bodyPr/>
          <a:lstStyle>
            <a:lvl1pPr>
              <a:defRPr>
                <a:solidFill>
                  <a:schemeClr val="bg1">
                    <a:lumMod val="95000"/>
                  </a:schemeClr>
                </a:solidFill>
              </a:defRPr>
            </a:lvl1p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134725847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ree Featured Column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439673" y="365760"/>
            <a:ext cx="11292079" cy="822960"/>
          </a:xfrm>
          <a:noFill/>
        </p:spPr>
        <p:txBody>
          <a:bodyPr/>
          <a:lstStyle>
            <a:lvl1pPr algn="ctr">
              <a:defRPr/>
            </a:lvl1pPr>
          </a:lstStyle>
          <a:p>
            <a:r>
              <a:rPr lang="en-US"/>
              <a:t>Click to edit Master title style</a:t>
            </a:r>
            <a:endParaRPr lang="en-CA"/>
          </a:p>
        </p:txBody>
      </p:sp>
      <p:sp>
        <p:nvSpPr>
          <p:cNvPr id="9" name="Text Placeholder">
            <a:extLst>
              <a:ext uri="{FF2B5EF4-FFF2-40B4-BE49-F238E27FC236}">
                <a16:creationId xmlns:a16="http://schemas.microsoft.com/office/drawing/2014/main" id="{0B91C028-510B-45CB-F3E2-6876D0773123}"/>
              </a:ext>
            </a:extLst>
          </p:cNvPr>
          <p:cNvSpPr>
            <a:spLocks noGrp="1"/>
          </p:cNvSpPr>
          <p:nvPr>
            <p:ph type="body" sz="quarter" idx="24"/>
          </p:nvPr>
        </p:nvSpPr>
        <p:spPr>
          <a:xfrm>
            <a:off x="457264" y="1189038"/>
            <a:ext cx="11274425" cy="585216"/>
          </a:xfrm>
        </p:spPr>
        <p:txBody>
          <a:bodyPr/>
          <a:lstStyle>
            <a:lvl1pPr marL="0" indent="0" algn="ctr">
              <a:buFont typeface="Arial" panose="020B0604020202020204" pitchFamily="34" charset="0"/>
              <a:buNone/>
              <a:defRPr/>
            </a:lvl1pPr>
          </a:lstStyle>
          <a:p>
            <a:pPr lvl="0"/>
            <a:r>
              <a:rPr lang="en-US"/>
              <a:t>Click to edit Master text styles</a:t>
            </a:r>
          </a:p>
        </p:txBody>
      </p:sp>
      <p:sp>
        <p:nvSpPr>
          <p:cNvPr id="6" name="Icon 1">
            <a:extLst>
              <a:ext uri="{FF2B5EF4-FFF2-40B4-BE49-F238E27FC236}">
                <a16:creationId xmlns:a16="http://schemas.microsoft.com/office/drawing/2014/main" id="{4883842A-1E85-CD63-828B-14DD8691DB3C}"/>
              </a:ext>
            </a:extLst>
          </p:cNvPr>
          <p:cNvSpPr>
            <a:spLocks noGrp="1" noChangeAspect="1"/>
          </p:cNvSpPr>
          <p:nvPr>
            <p:ph type="pic" sz="quarter" idx="14" hasCustomPrompt="1"/>
          </p:nvPr>
        </p:nvSpPr>
        <p:spPr>
          <a:xfrm>
            <a:off x="1463040" y="2194181"/>
            <a:ext cx="1554480" cy="1554480"/>
          </a:xfrm>
          <a:prstGeom prst="rect">
            <a:avLst/>
          </a:prstGeom>
          <a:noFill/>
          <a:ln w="44450">
            <a:noFill/>
          </a:ln>
          <a:effectLst/>
        </p:spPr>
        <p:txBody>
          <a:bodyPr vert="horz" lIns="91440" tIns="91440" rIns="91440" bIns="91440" rtlCol="0">
            <a:noAutofit/>
          </a:bodyPr>
          <a:lstStyle>
            <a:lvl1pPr marL="228600" indent="-228600" algn="ctr">
              <a:buFont typeface="Arial" panose="020B0604020202020204" pitchFamily="34" charset="0"/>
              <a:buNone/>
              <a:tabLst/>
              <a:defRPr lang="en-US" sz="1400" dirty="0"/>
            </a:lvl1pPr>
          </a:lstStyle>
          <a:p>
            <a:pPr marL="228600" lvl="0" indent="-228600" algn="ctr"/>
            <a:r>
              <a:rPr lang="en-US"/>
              <a:t>Add Icon Here</a:t>
            </a:r>
          </a:p>
        </p:txBody>
      </p:sp>
      <p:sp>
        <p:nvSpPr>
          <p:cNvPr id="8" name="Text Placeholder 1">
            <a:extLst>
              <a:ext uri="{FF2B5EF4-FFF2-40B4-BE49-F238E27FC236}">
                <a16:creationId xmlns:a16="http://schemas.microsoft.com/office/drawing/2014/main" id="{F60A2FF1-545B-C3F5-4F2F-63DFEF14B46F}"/>
              </a:ext>
            </a:extLst>
          </p:cNvPr>
          <p:cNvSpPr>
            <a:spLocks noGrp="1"/>
          </p:cNvSpPr>
          <p:nvPr>
            <p:ph type="body" sz="quarter" idx="21"/>
          </p:nvPr>
        </p:nvSpPr>
        <p:spPr>
          <a:xfrm>
            <a:off x="457200" y="4114798"/>
            <a:ext cx="3566160" cy="1920240"/>
          </a:xfrm>
        </p:spPr>
        <p:txBody>
          <a:bodyPr>
            <a:noAutofit/>
          </a:bodyPr>
          <a:lstStyle>
            <a:lvl1pPr marL="0" indent="0" algn="ctr">
              <a:buNone/>
              <a:defRPr sz="2200"/>
            </a:lvl1pPr>
          </a:lstStyle>
          <a:p>
            <a:pPr lvl="0"/>
            <a:r>
              <a:rPr lang="en-US"/>
              <a:t>Click to edit Master text styles</a:t>
            </a:r>
          </a:p>
        </p:txBody>
      </p:sp>
      <p:sp>
        <p:nvSpPr>
          <p:cNvPr id="10" name="Icon 2">
            <a:extLst>
              <a:ext uri="{FF2B5EF4-FFF2-40B4-BE49-F238E27FC236}">
                <a16:creationId xmlns:a16="http://schemas.microsoft.com/office/drawing/2014/main" id="{1774BE7C-C1D9-EDF0-CE47-C282563B2EE1}"/>
              </a:ext>
            </a:extLst>
          </p:cNvPr>
          <p:cNvSpPr>
            <a:spLocks noGrp="1" noChangeAspect="1"/>
          </p:cNvSpPr>
          <p:nvPr>
            <p:ph type="pic" sz="quarter" idx="20" hasCustomPrompt="1"/>
          </p:nvPr>
        </p:nvSpPr>
        <p:spPr>
          <a:xfrm>
            <a:off x="5317236" y="2194181"/>
            <a:ext cx="1554480" cy="1554480"/>
          </a:xfrm>
          <a:prstGeom prst="rect">
            <a:avLst/>
          </a:prstGeom>
          <a:noFill/>
          <a:ln w="44450">
            <a:noFill/>
          </a:ln>
          <a:effectLst/>
        </p:spPr>
        <p:txBody>
          <a:bodyPr vert="horz" lIns="91440" tIns="91440" rIns="91440" bIns="91440" rtlCol="0">
            <a:noAutofit/>
          </a:bodyPr>
          <a:lstStyle>
            <a:lvl1pPr marL="9525" indent="-9525" algn="ctr">
              <a:buFont typeface="Arial" panose="020B0604020202020204" pitchFamily="34" charset="0"/>
              <a:buNone/>
              <a:tabLst/>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1" name="Text Placeholder 2">
            <a:extLst>
              <a:ext uri="{FF2B5EF4-FFF2-40B4-BE49-F238E27FC236}">
                <a16:creationId xmlns:a16="http://schemas.microsoft.com/office/drawing/2014/main" id="{46ADCE2A-566C-B405-6E4D-7511A773B6D4}"/>
              </a:ext>
            </a:extLst>
          </p:cNvPr>
          <p:cNvSpPr>
            <a:spLocks noGrp="1"/>
          </p:cNvSpPr>
          <p:nvPr>
            <p:ph type="body" sz="quarter" idx="22"/>
          </p:nvPr>
        </p:nvSpPr>
        <p:spPr>
          <a:xfrm>
            <a:off x="4311396" y="4114798"/>
            <a:ext cx="3566160" cy="1920240"/>
          </a:xfrm>
        </p:spPr>
        <p:txBody>
          <a:bodyPr>
            <a:noAutofit/>
          </a:bodyPr>
          <a:lstStyle>
            <a:lvl1pPr marL="0" indent="0" algn="ctr">
              <a:buNone/>
              <a:defRPr sz="2200"/>
            </a:lvl1pPr>
          </a:lstStyle>
          <a:p>
            <a:pPr lvl="0"/>
            <a:r>
              <a:rPr lang="en-US"/>
              <a:t>Click to edit Master text styles</a:t>
            </a:r>
          </a:p>
        </p:txBody>
      </p:sp>
      <p:sp>
        <p:nvSpPr>
          <p:cNvPr id="13" name="Icon 3">
            <a:extLst>
              <a:ext uri="{FF2B5EF4-FFF2-40B4-BE49-F238E27FC236}">
                <a16:creationId xmlns:a16="http://schemas.microsoft.com/office/drawing/2014/main" id="{A4C1FC2B-E5E6-0E8D-738A-CAB14D78EAED}"/>
              </a:ext>
            </a:extLst>
          </p:cNvPr>
          <p:cNvSpPr>
            <a:spLocks noGrp="1" noChangeAspect="1"/>
          </p:cNvSpPr>
          <p:nvPr>
            <p:ph type="pic" sz="quarter" idx="15" hasCustomPrompt="1"/>
          </p:nvPr>
        </p:nvSpPr>
        <p:spPr>
          <a:xfrm>
            <a:off x="9171305" y="2194181"/>
            <a:ext cx="1554480" cy="1554480"/>
          </a:xfrm>
          <a:prstGeom prst="rect">
            <a:avLst/>
          </a:prstGeom>
          <a:noFill/>
          <a:ln w="44450">
            <a:noFill/>
          </a:ln>
          <a:effectLst/>
        </p:spPr>
        <p:txBody>
          <a:bodyPr vert="horz" lIns="91440" tIns="91440" rIns="91440" bIns="91440" rtlCol="0">
            <a:noAutofit/>
          </a:bodyPr>
          <a:lstStyle>
            <a:lvl1pPr marL="0" indent="0" algn="ctr">
              <a:buFont typeface="Arial" panose="020B0604020202020204" pitchFamily="34" charset="0"/>
              <a:buNone/>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4" name="Text Placeholder 3">
            <a:extLst>
              <a:ext uri="{FF2B5EF4-FFF2-40B4-BE49-F238E27FC236}">
                <a16:creationId xmlns:a16="http://schemas.microsoft.com/office/drawing/2014/main" id="{294312D9-D033-5504-1FAB-9FC539C61677}"/>
              </a:ext>
            </a:extLst>
          </p:cNvPr>
          <p:cNvSpPr>
            <a:spLocks noGrp="1"/>
          </p:cNvSpPr>
          <p:nvPr>
            <p:ph type="body" sz="quarter" idx="23"/>
          </p:nvPr>
        </p:nvSpPr>
        <p:spPr>
          <a:xfrm>
            <a:off x="8165465" y="4114798"/>
            <a:ext cx="3566160" cy="1920240"/>
          </a:xfrm>
        </p:spPr>
        <p:txBody>
          <a:bodyPr>
            <a:noAutofit/>
          </a:bodyPr>
          <a:lstStyle>
            <a:lvl1pPr marL="0" indent="0" algn="ctr">
              <a:buNone/>
              <a:defRPr sz="2200"/>
            </a:lvl1pPr>
          </a:lstStyle>
          <a:p>
            <a:pPr lvl="0"/>
            <a:r>
              <a:rPr lang="en-US"/>
              <a:t>Click to edit Master text styles</a:t>
            </a:r>
          </a:p>
        </p:txBody>
      </p:sp>
      <p:sp>
        <p:nvSpPr>
          <p:cNvPr id="3" name="Date Placeholder 2">
            <a:extLst>
              <a:ext uri="{FF2B5EF4-FFF2-40B4-BE49-F238E27FC236}">
                <a16:creationId xmlns:a16="http://schemas.microsoft.com/office/drawing/2014/main" id="{8413CC56-B57B-2430-821C-EB35C2405F80}"/>
              </a:ext>
            </a:extLst>
          </p:cNvPr>
          <p:cNvSpPr>
            <a:spLocks noGrp="1"/>
          </p:cNvSpPr>
          <p:nvPr>
            <p:ph type="dt" sz="half" idx="25"/>
          </p:nvPr>
        </p:nvSpPr>
        <p:spPr/>
        <p:txBody>
          <a:bodyPr/>
          <a:lstStyle/>
          <a:p>
            <a:pPr>
              <a:defRPr/>
            </a:pPr>
            <a:fld id="{B3994220-F3F5-544F-846B-134697521FE7}" type="datetime1">
              <a:rPr lang="en-CA" smtClean="0"/>
              <a:t>2024-12-10</a:t>
            </a:fld>
            <a:endParaRPr lang="en-CA"/>
          </a:p>
        </p:txBody>
      </p:sp>
      <p:sp>
        <p:nvSpPr>
          <p:cNvPr id="4" name="Footer Placeholder 3">
            <a:extLst>
              <a:ext uri="{FF2B5EF4-FFF2-40B4-BE49-F238E27FC236}">
                <a16:creationId xmlns:a16="http://schemas.microsoft.com/office/drawing/2014/main" id="{C0B10DC8-CB17-57D6-7ABE-D406FFBAA4DD}"/>
              </a:ext>
            </a:extLst>
          </p:cNvPr>
          <p:cNvSpPr>
            <a:spLocks noGrp="1"/>
          </p:cNvSpPr>
          <p:nvPr>
            <p:ph type="ftr" sz="quarter" idx="26"/>
          </p:nvPr>
        </p:nvSpPr>
        <p:spPr/>
        <p:txBody>
          <a:bodyPr/>
          <a:lstStyle/>
          <a:p>
            <a:pPr>
              <a:defRPr/>
            </a:pPr>
            <a:r>
              <a:rPr lang="en-US"/>
              <a:t>© Company Name. All Rights Reserved. </a:t>
            </a:r>
            <a:endParaRPr lang="en-CA"/>
          </a:p>
        </p:txBody>
      </p:sp>
      <p:sp>
        <p:nvSpPr>
          <p:cNvPr id="5" name="Slide Number Placeholder 4">
            <a:extLst>
              <a:ext uri="{FF2B5EF4-FFF2-40B4-BE49-F238E27FC236}">
                <a16:creationId xmlns:a16="http://schemas.microsoft.com/office/drawing/2014/main" id="{294860A3-5DA5-B7B5-DE91-2DF5CDABD59C}"/>
              </a:ext>
            </a:extLst>
          </p:cNvPr>
          <p:cNvSpPr>
            <a:spLocks noGrp="1"/>
          </p:cNvSpPr>
          <p:nvPr>
            <p:ph type="sldNum" sz="quarter" idx="27"/>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3816991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7DCDBC-FF40-A385-7D3E-C5F6D5118A9A}"/>
              </a:ext>
            </a:extLst>
          </p:cNvPr>
          <p:cNvSpPr>
            <a:spLocks noGrp="1"/>
          </p:cNvSpPr>
          <p:nvPr>
            <p:ph type="title"/>
          </p:nvPr>
        </p:nvSpPr>
        <p:spPr>
          <a:xfrm>
            <a:off x="457199" y="457200"/>
            <a:ext cx="4389120" cy="1920240"/>
          </a:xfrm>
        </p:spPr>
        <p:txBody>
          <a:bodyPr anchor="b">
            <a:noAutofit/>
          </a:bodyPr>
          <a:lstStyle>
            <a:lvl1pPr>
              <a:defRPr sz="4000"/>
            </a:lvl1pPr>
          </a:lstStyle>
          <a:p>
            <a:r>
              <a:rPr lang="en-US"/>
              <a:t>Click to edit Master title style</a:t>
            </a:r>
            <a:endParaRPr lang="en-US" dirty="0"/>
          </a:p>
        </p:txBody>
      </p:sp>
      <p:sp>
        <p:nvSpPr>
          <p:cNvPr id="3" name="Picture Placeholder">
            <a:extLst>
              <a:ext uri="{FF2B5EF4-FFF2-40B4-BE49-F238E27FC236}">
                <a16:creationId xmlns:a16="http://schemas.microsoft.com/office/drawing/2014/main" id="{C7B4C13C-33D8-9ADB-B1A3-B2C7CB3398F0}"/>
              </a:ext>
            </a:extLst>
          </p:cNvPr>
          <p:cNvSpPr>
            <a:spLocks noGrp="1"/>
          </p:cNvSpPr>
          <p:nvPr>
            <p:ph type="pic" idx="1" hasCustomPrompt="1"/>
          </p:nvPr>
        </p:nvSpPr>
        <p:spPr>
          <a:xfrm>
            <a:off x="5129784" y="457200"/>
            <a:ext cx="6583680" cy="5577839"/>
          </a:xfrm>
          <a:prstGeom prst="roundRect">
            <a:avLst>
              <a:gd name="adj" fmla="val 7332"/>
            </a:avLst>
          </a:prstGeom>
          <a:pattFill prst="pct50">
            <a:fgClr>
              <a:schemeClr val="accent1"/>
            </a:fgClr>
            <a:bgClr>
              <a:schemeClr val="accent1">
                <a:lumMod val="20000"/>
                <a:lumOff val="80000"/>
              </a:schemeClr>
            </a:bgClr>
          </a:pattFill>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 placeholder. </a:t>
            </a:r>
            <a:br>
              <a:rPr lang="en-US"/>
            </a:br>
            <a:r>
              <a:rPr lang="en-US"/>
              <a:t>Click the icon to add a picture.</a:t>
            </a:r>
            <a:br>
              <a:rPr lang="en-US"/>
            </a:br>
            <a:r>
              <a:rPr lang="en-US"/>
              <a:t>Or drag &amp; drop your image onto the placeholder.</a:t>
            </a:r>
            <a:br>
              <a:rPr lang="en-US"/>
            </a:br>
            <a:r>
              <a:rPr lang="en-US"/>
              <a:t>Right-click on the image and choose "Crop" to adjust the photo position.</a:t>
            </a:r>
          </a:p>
        </p:txBody>
      </p:sp>
      <p:sp>
        <p:nvSpPr>
          <p:cNvPr id="4" name="Text Placeholder">
            <a:extLst>
              <a:ext uri="{FF2B5EF4-FFF2-40B4-BE49-F238E27FC236}">
                <a16:creationId xmlns:a16="http://schemas.microsoft.com/office/drawing/2014/main" id="{DC56324A-FDA4-CED3-EB1D-1CE6F020B904}"/>
              </a:ext>
            </a:extLst>
          </p:cNvPr>
          <p:cNvSpPr>
            <a:spLocks noGrp="1"/>
          </p:cNvSpPr>
          <p:nvPr>
            <p:ph type="body" sz="half" idx="2"/>
          </p:nvPr>
        </p:nvSpPr>
        <p:spPr>
          <a:xfrm>
            <a:off x="457199" y="2468880"/>
            <a:ext cx="4389120" cy="356616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DD05CB-ED82-B492-06D4-5E0A32C5A67B}"/>
              </a:ext>
            </a:extLst>
          </p:cNvPr>
          <p:cNvSpPr>
            <a:spLocks noGrp="1"/>
          </p:cNvSpPr>
          <p:nvPr>
            <p:ph type="dt" sz="half" idx="10"/>
          </p:nvPr>
        </p:nvSpPr>
        <p:spPr/>
        <p:txBody>
          <a:bodyPr/>
          <a:lstStyle/>
          <a:p>
            <a:pPr>
              <a:defRPr/>
            </a:pPr>
            <a:fld id="{0C9A866D-F21A-0042-B504-0EBD19331B9B}" type="datetime1">
              <a:rPr lang="en-CA" smtClean="0"/>
              <a:t>2024-12-10</a:t>
            </a:fld>
            <a:endParaRPr lang="en-CA"/>
          </a:p>
        </p:txBody>
      </p:sp>
      <p:sp>
        <p:nvSpPr>
          <p:cNvPr id="6" name="Footer Placeholder 5">
            <a:extLst>
              <a:ext uri="{FF2B5EF4-FFF2-40B4-BE49-F238E27FC236}">
                <a16:creationId xmlns:a16="http://schemas.microsoft.com/office/drawing/2014/main" id="{C71C5376-5CC3-6F48-538F-EE736BBF4210}"/>
              </a:ext>
            </a:extLst>
          </p:cNvPr>
          <p:cNvSpPr>
            <a:spLocks noGrp="1"/>
          </p:cNvSpPr>
          <p:nvPr>
            <p:ph type="ftr" sz="quarter" idx="11"/>
          </p:nvPr>
        </p:nvSpPr>
        <p:spPr/>
        <p:txBody>
          <a:bodyPr/>
          <a:lstStyle/>
          <a:p>
            <a:pPr>
              <a:defRPr/>
            </a:pPr>
            <a:r>
              <a:rPr lang="en-US"/>
              <a:t>© Company Name. All Rights Reserved. </a:t>
            </a:r>
            <a:endParaRPr lang="en-CA"/>
          </a:p>
        </p:txBody>
      </p:sp>
      <p:sp>
        <p:nvSpPr>
          <p:cNvPr id="7" name="Slide Number Placeholder 6">
            <a:extLst>
              <a:ext uri="{FF2B5EF4-FFF2-40B4-BE49-F238E27FC236}">
                <a16:creationId xmlns:a16="http://schemas.microsoft.com/office/drawing/2014/main" id="{8F8DA4F2-59D6-46B7-0571-2B6C91FDA7A3}"/>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1877355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ams 3 Member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457200" y="365126"/>
            <a:ext cx="11274552" cy="822960"/>
          </a:xfrm>
          <a:noFill/>
        </p:spPr>
        <p:txBody>
          <a:bodyPr/>
          <a:lstStyle>
            <a:lvl1pPr algn="ctr">
              <a:defRPr/>
            </a:lvl1pPr>
          </a:lstStyle>
          <a:p>
            <a:r>
              <a:rPr lang="en-US"/>
              <a:t>Click to edit Master title style</a:t>
            </a:r>
            <a:endParaRPr lang="en-CA"/>
          </a:p>
        </p:txBody>
      </p:sp>
      <p:sp>
        <p:nvSpPr>
          <p:cNvPr id="7" name="Text Placeholder">
            <a:extLst>
              <a:ext uri="{FF2B5EF4-FFF2-40B4-BE49-F238E27FC236}">
                <a16:creationId xmlns:a16="http://schemas.microsoft.com/office/drawing/2014/main" id="{991B8693-E86F-48BE-BB9A-C6BDC61D8D75}"/>
              </a:ext>
            </a:extLst>
          </p:cNvPr>
          <p:cNvSpPr>
            <a:spLocks noGrp="1"/>
          </p:cNvSpPr>
          <p:nvPr>
            <p:ph type="body" sz="quarter" idx="13"/>
          </p:nvPr>
        </p:nvSpPr>
        <p:spPr>
          <a:xfrm>
            <a:off x="457200" y="1188720"/>
            <a:ext cx="11274552" cy="548640"/>
          </a:xfrm>
          <a:prstGeom prst="rect">
            <a:avLst/>
          </a:prstGeom>
        </p:spPr>
        <p:txBody>
          <a:bodyPr>
            <a:spAutoFit/>
          </a:bodyPr>
          <a:lstStyle>
            <a:lvl1pPr marL="0" indent="0" algn="ctr">
              <a:buNone/>
              <a:defRPr/>
            </a:lvl1pPr>
          </a:lstStyle>
          <a:p>
            <a:pPr lvl="0"/>
            <a:r>
              <a:rPr lang="en-US"/>
              <a:t>Click to edit Master text styles</a:t>
            </a:r>
          </a:p>
        </p:txBody>
      </p:sp>
      <p:sp>
        <p:nvSpPr>
          <p:cNvPr id="14" name="Image Placeholder 1">
            <a:extLst>
              <a:ext uri="{FF2B5EF4-FFF2-40B4-BE49-F238E27FC236}">
                <a16:creationId xmlns:a16="http://schemas.microsoft.com/office/drawing/2014/main" id="{A65A4767-F229-869E-A4EE-8034B9D849C1}"/>
              </a:ext>
            </a:extLst>
          </p:cNvPr>
          <p:cNvSpPr>
            <a:spLocks noGrp="1" noChangeAspect="1"/>
          </p:cNvSpPr>
          <p:nvPr>
            <p:ph type="pic" sz="quarter" idx="32"/>
          </p:nvPr>
        </p:nvSpPr>
        <p:spPr>
          <a:xfrm>
            <a:off x="1532909" y="2103120"/>
            <a:ext cx="1920241" cy="1920240"/>
          </a:xfrm>
          <a:prstGeom prst="ellipse">
            <a:avLst/>
          </a:prstGeom>
          <a:pattFill prst="pct50">
            <a:fgClr>
              <a:schemeClr val="accent1"/>
            </a:fgClr>
            <a:bgClr>
              <a:schemeClr val="bg1"/>
            </a:bgClr>
          </a:pattFill>
          <a:ln w="57150">
            <a:solidFill>
              <a:schemeClr val="accent1"/>
            </a:solidFill>
          </a:ln>
        </p:spPr>
        <p:txBody>
          <a:bodyPr vert="horz" wrap="square" lIns="91440" tIns="45720" rIns="91440" bIns="45720" rtlCol="0">
            <a:noAutofit/>
          </a:bodyPr>
          <a:lstStyle>
            <a:lvl1pPr marL="0" indent="0" algn="ctr">
              <a:buNone/>
              <a:defRPr lang="en-US" sz="1800"/>
            </a:lvl1pPr>
          </a:lstStyle>
          <a:p>
            <a:pPr marL="228600" lvl="0" indent="-228600" algn="ctr"/>
            <a:r>
              <a:rPr lang="en-US"/>
              <a:t>Click icon to add picture</a:t>
            </a:r>
          </a:p>
        </p:txBody>
      </p:sp>
      <p:sp>
        <p:nvSpPr>
          <p:cNvPr id="23" name="Team Name 1">
            <a:extLst>
              <a:ext uri="{FF2B5EF4-FFF2-40B4-BE49-F238E27FC236}">
                <a16:creationId xmlns:a16="http://schemas.microsoft.com/office/drawing/2014/main" id="{130C1AB9-1B97-30FF-3F10-1E5F7F2FC9C4}"/>
              </a:ext>
            </a:extLst>
          </p:cNvPr>
          <p:cNvSpPr>
            <a:spLocks noGrp="1"/>
          </p:cNvSpPr>
          <p:nvPr>
            <p:ph type="body" sz="quarter" idx="18" hasCustomPrompt="1"/>
          </p:nvPr>
        </p:nvSpPr>
        <p:spPr>
          <a:xfrm>
            <a:off x="847109" y="4160520"/>
            <a:ext cx="329184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27" name="Team Title 1">
            <a:extLst>
              <a:ext uri="{FF2B5EF4-FFF2-40B4-BE49-F238E27FC236}">
                <a16:creationId xmlns:a16="http://schemas.microsoft.com/office/drawing/2014/main" id="{6EAFD626-3487-2D0F-1324-C703A9174AF4}"/>
              </a:ext>
            </a:extLst>
          </p:cNvPr>
          <p:cNvSpPr>
            <a:spLocks noGrp="1"/>
          </p:cNvSpPr>
          <p:nvPr>
            <p:ph type="body" sz="quarter" idx="22" hasCustomPrompt="1"/>
          </p:nvPr>
        </p:nvSpPr>
        <p:spPr>
          <a:xfrm>
            <a:off x="847109" y="4572000"/>
            <a:ext cx="329184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24" name="Team Bio 1">
            <a:extLst>
              <a:ext uri="{FF2B5EF4-FFF2-40B4-BE49-F238E27FC236}">
                <a16:creationId xmlns:a16="http://schemas.microsoft.com/office/drawing/2014/main" id="{E331C81B-619B-0C9A-7599-8FE5D883EED9}"/>
              </a:ext>
            </a:extLst>
          </p:cNvPr>
          <p:cNvSpPr>
            <a:spLocks noGrp="1"/>
          </p:cNvSpPr>
          <p:nvPr>
            <p:ph type="body" sz="quarter" idx="19"/>
          </p:nvPr>
        </p:nvSpPr>
        <p:spPr>
          <a:xfrm>
            <a:off x="847109" y="4968240"/>
            <a:ext cx="3291840" cy="128016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15" name="Image Placeholder 2">
            <a:extLst>
              <a:ext uri="{FF2B5EF4-FFF2-40B4-BE49-F238E27FC236}">
                <a16:creationId xmlns:a16="http://schemas.microsoft.com/office/drawing/2014/main" id="{0EFB9C03-2DF1-A72E-DAEF-0EE6EEEBBE8D}"/>
              </a:ext>
            </a:extLst>
          </p:cNvPr>
          <p:cNvSpPr>
            <a:spLocks noGrp="1" noChangeAspect="1"/>
          </p:cNvSpPr>
          <p:nvPr>
            <p:ph type="pic" sz="quarter" idx="33"/>
          </p:nvPr>
        </p:nvSpPr>
        <p:spPr>
          <a:xfrm>
            <a:off x="5134356" y="2103120"/>
            <a:ext cx="1920241" cy="1920240"/>
          </a:xfrm>
          <a:prstGeom prst="ellipse">
            <a:avLst/>
          </a:prstGeom>
          <a:pattFill prst="pct50">
            <a:fgClr>
              <a:schemeClr val="accent1"/>
            </a:fgClr>
            <a:bgClr>
              <a:schemeClr val="bg1"/>
            </a:bgClr>
          </a:pattFill>
          <a:ln w="57150">
            <a:solidFill>
              <a:schemeClr val="accent1"/>
            </a:solidFill>
          </a:ln>
        </p:spPr>
        <p:txBody>
          <a:bodyPr vert="horz" wrap="square" lIns="91440" tIns="45720" rIns="91440" bIns="45720" rtlCol="0">
            <a:noAutofit/>
          </a:bodyPr>
          <a:lstStyle>
            <a:lvl1pPr marL="0" indent="0" algn="ctr">
              <a:buNone/>
              <a:defRPr lang="en-US" sz="1800"/>
            </a:lvl1pPr>
          </a:lstStyle>
          <a:p>
            <a:pPr marL="228600" lvl="0" indent="-228600" algn="ctr"/>
            <a:r>
              <a:rPr lang="en-US"/>
              <a:t>Click icon to add picture</a:t>
            </a:r>
          </a:p>
        </p:txBody>
      </p:sp>
      <p:sp>
        <p:nvSpPr>
          <p:cNvPr id="29" name="Team Name 2">
            <a:extLst>
              <a:ext uri="{FF2B5EF4-FFF2-40B4-BE49-F238E27FC236}">
                <a16:creationId xmlns:a16="http://schemas.microsoft.com/office/drawing/2014/main" id="{119B7FC8-E0C7-DA80-A645-D91675B12170}"/>
              </a:ext>
            </a:extLst>
          </p:cNvPr>
          <p:cNvSpPr>
            <a:spLocks noGrp="1"/>
          </p:cNvSpPr>
          <p:nvPr>
            <p:ph type="body" sz="quarter" idx="24" hasCustomPrompt="1"/>
          </p:nvPr>
        </p:nvSpPr>
        <p:spPr>
          <a:xfrm>
            <a:off x="4448556" y="4160520"/>
            <a:ext cx="329184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30" name="Team Title 2">
            <a:extLst>
              <a:ext uri="{FF2B5EF4-FFF2-40B4-BE49-F238E27FC236}">
                <a16:creationId xmlns:a16="http://schemas.microsoft.com/office/drawing/2014/main" id="{3715FB1B-2E7E-CD94-76BB-0ECF1178BA14}"/>
              </a:ext>
            </a:extLst>
          </p:cNvPr>
          <p:cNvSpPr>
            <a:spLocks noGrp="1"/>
          </p:cNvSpPr>
          <p:nvPr>
            <p:ph type="body" sz="quarter" idx="25" hasCustomPrompt="1"/>
          </p:nvPr>
        </p:nvSpPr>
        <p:spPr>
          <a:xfrm>
            <a:off x="4448556" y="4572000"/>
            <a:ext cx="329184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31" name="Team Bio 2">
            <a:extLst>
              <a:ext uri="{FF2B5EF4-FFF2-40B4-BE49-F238E27FC236}">
                <a16:creationId xmlns:a16="http://schemas.microsoft.com/office/drawing/2014/main" id="{4224D7B6-B41F-0FDC-C139-B500860FA52F}"/>
              </a:ext>
            </a:extLst>
          </p:cNvPr>
          <p:cNvSpPr>
            <a:spLocks noGrp="1"/>
          </p:cNvSpPr>
          <p:nvPr>
            <p:ph type="body" sz="quarter" idx="26"/>
          </p:nvPr>
        </p:nvSpPr>
        <p:spPr>
          <a:xfrm>
            <a:off x="4448556" y="4968240"/>
            <a:ext cx="3291840" cy="128016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16" name="Image Placeholder 3">
            <a:extLst>
              <a:ext uri="{FF2B5EF4-FFF2-40B4-BE49-F238E27FC236}">
                <a16:creationId xmlns:a16="http://schemas.microsoft.com/office/drawing/2014/main" id="{F49C3196-F2FB-0529-880E-6C95240D6B0F}"/>
              </a:ext>
            </a:extLst>
          </p:cNvPr>
          <p:cNvSpPr>
            <a:spLocks noGrp="1" noChangeAspect="1"/>
          </p:cNvSpPr>
          <p:nvPr>
            <p:ph type="pic" sz="quarter" idx="34"/>
          </p:nvPr>
        </p:nvSpPr>
        <p:spPr>
          <a:xfrm>
            <a:off x="8731928" y="2103120"/>
            <a:ext cx="1920241" cy="1920240"/>
          </a:xfrm>
          <a:prstGeom prst="ellipse">
            <a:avLst/>
          </a:prstGeom>
          <a:pattFill prst="pct50">
            <a:fgClr>
              <a:schemeClr val="accent1"/>
            </a:fgClr>
            <a:bgClr>
              <a:schemeClr val="bg1"/>
            </a:bgClr>
          </a:pattFill>
          <a:ln w="57150">
            <a:solidFill>
              <a:schemeClr val="accent1"/>
            </a:solidFill>
          </a:ln>
        </p:spPr>
        <p:txBody>
          <a:bodyPr vert="horz" wrap="square" lIns="91440" tIns="45720" rIns="91440" bIns="45720" rtlCol="0">
            <a:noAutofit/>
          </a:bodyPr>
          <a:lstStyle>
            <a:lvl1pPr marL="0" indent="0" algn="ctr">
              <a:buNone/>
              <a:defRPr lang="en-US" sz="1800"/>
            </a:lvl1pPr>
          </a:lstStyle>
          <a:p>
            <a:pPr marL="228600" lvl="0" indent="-228600" algn="ctr"/>
            <a:r>
              <a:rPr lang="en-US"/>
              <a:t>Click icon to add picture</a:t>
            </a:r>
          </a:p>
        </p:txBody>
      </p:sp>
      <p:sp>
        <p:nvSpPr>
          <p:cNvPr id="33" name="Team Name 3">
            <a:extLst>
              <a:ext uri="{FF2B5EF4-FFF2-40B4-BE49-F238E27FC236}">
                <a16:creationId xmlns:a16="http://schemas.microsoft.com/office/drawing/2014/main" id="{A20D1C97-D586-7E4E-AE5D-7104ABB71875}"/>
              </a:ext>
            </a:extLst>
          </p:cNvPr>
          <p:cNvSpPr>
            <a:spLocks noGrp="1"/>
          </p:cNvSpPr>
          <p:nvPr>
            <p:ph type="body" sz="quarter" idx="28" hasCustomPrompt="1"/>
          </p:nvPr>
        </p:nvSpPr>
        <p:spPr>
          <a:xfrm>
            <a:off x="8046128" y="4160520"/>
            <a:ext cx="329184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34" name="Team Title 3">
            <a:extLst>
              <a:ext uri="{FF2B5EF4-FFF2-40B4-BE49-F238E27FC236}">
                <a16:creationId xmlns:a16="http://schemas.microsoft.com/office/drawing/2014/main" id="{92D44158-0DE3-7314-DA5A-FFF522238DC6}"/>
              </a:ext>
            </a:extLst>
          </p:cNvPr>
          <p:cNvSpPr>
            <a:spLocks noGrp="1"/>
          </p:cNvSpPr>
          <p:nvPr>
            <p:ph type="body" sz="quarter" idx="29" hasCustomPrompt="1"/>
          </p:nvPr>
        </p:nvSpPr>
        <p:spPr>
          <a:xfrm>
            <a:off x="8046128" y="4572000"/>
            <a:ext cx="329184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35" name="Team Bio 3">
            <a:extLst>
              <a:ext uri="{FF2B5EF4-FFF2-40B4-BE49-F238E27FC236}">
                <a16:creationId xmlns:a16="http://schemas.microsoft.com/office/drawing/2014/main" id="{D5F41B13-7DB4-30FE-1881-0871CDFE5669}"/>
              </a:ext>
            </a:extLst>
          </p:cNvPr>
          <p:cNvSpPr>
            <a:spLocks noGrp="1"/>
          </p:cNvSpPr>
          <p:nvPr>
            <p:ph type="body" sz="quarter" idx="30"/>
          </p:nvPr>
        </p:nvSpPr>
        <p:spPr>
          <a:xfrm>
            <a:off x="8046128" y="4968240"/>
            <a:ext cx="3291840" cy="128016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3" name="Date Placeholder 2">
            <a:extLst>
              <a:ext uri="{FF2B5EF4-FFF2-40B4-BE49-F238E27FC236}">
                <a16:creationId xmlns:a16="http://schemas.microsoft.com/office/drawing/2014/main" id="{66A3EF7A-768B-4948-0847-7DD6B8C47095}"/>
              </a:ext>
            </a:extLst>
          </p:cNvPr>
          <p:cNvSpPr>
            <a:spLocks noGrp="1"/>
          </p:cNvSpPr>
          <p:nvPr>
            <p:ph type="dt" sz="half" idx="35"/>
          </p:nvPr>
        </p:nvSpPr>
        <p:spPr/>
        <p:txBody>
          <a:bodyPr/>
          <a:lstStyle/>
          <a:p>
            <a:pPr>
              <a:defRPr/>
            </a:pPr>
            <a:fld id="{5A435725-086C-F547-AECF-774E183806E8}" type="datetime1">
              <a:rPr lang="en-CA" smtClean="0"/>
              <a:t>2024-12-10</a:t>
            </a:fld>
            <a:endParaRPr lang="en-CA"/>
          </a:p>
        </p:txBody>
      </p:sp>
      <p:sp>
        <p:nvSpPr>
          <p:cNvPr id="4" name="Footer Placeholder 3">
            <a:extLst>
              <a:ext uri="{FF2B5EF4-FFF2-40B4-BE49-F238E27FC236}">
                <a16:creationId xmlns:a16="http://schemas.microsoft.com/office/drawing/2014/main" id="{AE63AA44-1305-A061-5115-1422400337AE}"/>
              </a:ext>
            </a:extLst>
          </p:cNvPr>
          <p:cNvSpPr>
            <a:spLocks noGrp="1"/>
          </p:cNvSpPr>
          <p:nvPr>
            <p:ph type="ftr" sz="quarter" idx="36"/>
          </p:nvPr>
        </p:nvSpPr>
        <p:spPr>
          <a:xfrm>
            <a:off x="457200" y="6356350"/>
            <a:ext cx="9234376" cy="365125"/>
          </a:xfrm>
        </p:spPr>
        <p:txBody>
          <a:bodyPr/>
          <a:lstStyle>
            <a:lvl1pPr>
              <a:defRPr/>
            </a:lvl1pPr>
          </a:lstStyle>
          <a:p>
            <a:pPr>
              <a:defRPr/>
            </a:pPr>
            <a:r>
              <a:rPr lang="en-US" dirty="0"/>
              <a:t>Footer</a:t>
            </a:r>
            <a:endParaRPr lang="en-CA" dirty="0"/>
          </a:p>
        </p:txBody>
      </p:sp>
      <p:sp>
        <p:nvSpPr>
          <p:cNvPr id="5" name="Slide Number Placeholder 4">
            <a:extLst>
              <a:ext uri="{FF2B5EF4-FFF2-40B4-BE49-F238E27FC236}">
                <a16:creationId xmlns:a16="http://schemas.microsoft.com/office/drawing/2014/main" id="{AE1F76A8-8C71-E86D-4B9A-43B5842A17F3}"/>
              </a:ext>
            </a:extLst>
          </p:cNvPr>
          <p:cNvSpPr>
            <a:spLocks noGrp="1"/>
          </p:cNvSpPr>
          <p:nvPr>
            <p:ph type="sldNum" sz="quarter" idx="37"/>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572234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Alterna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A300-0E09-28BF-8DBF-712B9565390E}"/>
              </a:ext>
            </a:extLst>
          </p:cNvPr>
          <p:cNvSpPr>
            <a:spLocks noGrp="1"/>
          </p:cNvSpPr>
          <p:nvPr>
            <p:ph type="ctrTitle"/>
          </p:nvPr>
        </p:nvSpPr>
        <p:spPr>
          <a:xfrm>
            <a:off x="439673" y="1651591"/>
            <a:ext cx="6508898" cy="2900363"/>
          </a:xfrm>
        </p:spPr>
        <p:txBody>
          <a:bodyPr anchor="b"/>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C3089CE-B9DB-E8FA-3C0A-B77FE27DA363}"/>
              </a:ext>
            </a:extLst>
          </p:cNvPr>
          <p:cNvSpPr>
            <a:spLocks noGrp="1"/>
          </p:cNvSpPr>
          <p:nvPr>
            <p:ph type="subTitle" idx="1"/>
          </p:nvPr>
        </p:nvSpPr>
        <p:spPr>
          <a:xfrm>
            <a:off x="439673" y="4693647"/>
            <a:ext cx="6508898" cy="116666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121AEFC-6CAD-F238-4687-EDE0F23E5766}"/>
              </a:ext>
            </a:extLst>
          </p:cNvPr>
          <p:cNvSpPr>
            <a:spLocks noGrp="1"/>
          </p:cNvSpPr>
          <p:nvPr>
            <p:ph type="dt" sz="half" idx="10"/>
          </p:nvPr>
        </p:nvSpPr>
        <p:spPr/>
        <p:txBody>
          <a:bodyPr/>
          <a:lstStyle>
            <a:lvl1pPr>
              <a:defRPr>
                <a:solidFill>
                  <a:schemeClr val="bg1">
                    <a:lumMod val="60000"/>
                    <a:lumOff val="40000"/>
                  </a:schemeClr>
                </a:solidFill>
              </a:defRPr>
            </a:lvl1pPr>
          </a:lstStyle>
          <a:p>
            <a:fld id="{340330AF-F7C9-4E28-B0F6-3F9BD45424D1}" type="datetimeFigureOut">
              <a:rPr lang="en-US" smtClean="0"/>
              <a:pPr/>
              <a:t>12/10/2024</a:t>
            </a:fld>
            <a:endParaRPr lang="en-US" dirty="0"/>
          </a:p>
        </p:txBody>
      </p:sp>
      <p:sp>
        <p:nvSpPr>
          <p:cNvPr id="5" name="Footer Placeholder 4">
            <a:extLst>
              <a:ext uri="{FF2B5EF4-FFF2-40B4-BE49-F238E27FC236}">
                <a16:creationId xmlns:a16="http://schemas.microsoft.com/office/drawing/2014/main" id="{7B050A60-B30E-162F-42F0-8847A8C05771}"/>
              </a:ext>
            </a:extLst>
          </p:cNvPr>
          <p:cNvSpPr>
            <a:spLocks noGrp="1"/>
          </p:cNvSpPr>
          <p:nvPr>
            <p:ph type="ftr" sz="quarter" idx="11"/>
          </p:nvPr>
        </p:nvSpPr>
        <p:spPr/>
        <p:txBody>
          <a:bodyPr/>
          <a:lstStyle>
            <a:lvl1pPr>
              <a:defRPr>
                <a:solidFill>
                  <a:schemeClr val="bg1">
                    <a:lumMod val="40000"/>
                    <a:lumOff val="60000"/>
                  </a:schemeClr>
                </a:solidFill>
              </a:defRPr>
            </a:lvl1pPr>
          </a:lstStyle>
          <a:p>
            <a:endParaRPr lang="en-US" dirty="0"/>
          </a:p>
        </p:txBody>
      </p:sp>
      <p:sp>
        <p:nvSpPr>
          <p:cNvPr id="6" name="Slide Number Placeholder 5">
            <a:extLst>
              <a:ext uri="{FF2B5EF4-FFF2-40B4-BE49-F238E27FC236}">
                <a16:creationId xmlns:a16="http://schemas.microsoft.com/office/drawing/2014/main" id="{2230DF24-1F1E-11CC-C810-1B81252E57A2}"/>
              </a:ext>
            </a:extLst>
          </p:cNvPr>
          <p:cNvSpPr>
            <a:spLocks noGrp="1"/>
          </p:cNvSpPr>
          <p:nvPr>
            <p:ph type="sldNum" sz="quarter" idx="12"/>
          </p:nvPr>
        </p:nvSpPr>
        <p:spPr/>
        <p:txBody>
          <a:bodyPr/>
          <a:lstStyle>
            <a:lvl1pPr>
              <a:defRPr>
                <a:solidFill>
                  <a:schemeClr val="bg1">
                    <a:lumMod val="60000"/>
                    <a:lumOff val="40000"/>
                  </a:schemeClr>
                </a:solidFill>
              </a:defRPr>
            </a:lvl1pPr>
          </a:lstStyle>
          <a:p>
            <a:fld id="{92D36619-11D7-4FB6-8514-E67294A2FE12}" type="slidenum">
              <a:rPr lang="en-US" smtClean="0"/>
              <a:pPr/>
              <a:t>‹#›</a:t>
            </a:fld>
            <a:endParaRPr lang="en-US" dirty="0"/>
          </a:p>
        </p:txBody>
      </p:sp>
      <p:sp>
        <p:nvSpPr>
          <p:cNvPr id="23" name="Oval 22">
            <a:extLst>
              <a:ext uri="{FF2B5EF4-FFF2-40B4-BE49-F238E27FC236}">
                <a16:creationId xmlns:a16="http://schemas.microsoft.com/office/drawing/2014/main" id="{3764174C-27BF-D489-F727-0E5CB332B7FB}"/>
              </a:ext>
            </a:extLst>
          </p:cNvPr>
          <p:cNvSpPr/>
          <p:nvPr userDrawn="1"/>
        </p:nvSpPr>
        <p:spPr>
          <a:xfrm>
            <a:off x="7467498" y="3377535"/>
            <a:ext cx="2597375" cy="259737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38" name="Group 37">
            <a:extLst>
              <a:ext uri="{FF2B5EF4-FFF2-40B4-BE49-F238E27FC236}">
                <a16:creationId xmlns:a16="http://schemas.microsoft.com/office/drawing/2014/main" id="{631A46E6-875B-1F53-B110-6CDD05A25A8A}"/>
              </a:ext>
            </a:extLst>
          </p:cNvPr>
          <p:cNvGrpSpPr/>
          <p:nvPr userDrawn="1"/>
        </p:nvGrpSpPr>
        <p:grpSpPr>
          <a:xfrm>
            <a:off x="8292270" y="4200997"/>
            <a:ext cx="1128648" cy="1789779"/>
            <a:chOff x="8286133" y="3779041"/>
            <a:chExt cx="1128648" cy="1789779"/>
          </a:xfrm>
        </p:grpSpPr>
        <p:sp>
          <p:nvSpPr>
            <p:cNvPr id="32" name="Freeform: Shape 31">
              <a:extLst>
                <a:ext uri="{FF2B5EF4-FFF2-40B4-BE49-F238E27FC236}">
                  <a16:creationId xmlns:a16="http://schemas.microsoft.com/office/drawing/2014/main" id="{B05CF98B-75F8-8384-6762-A69C2E0E9077}"/>
                </a:ext>
              </a:extLst>
            </p:cNvPr>
            <p:cNvSpPr/>
            <p:nvPr/>
          </p:nvSpPr>
          <p:spPr>
            <a:xfrm>
              <a:off x="8286133" y="3985923"/>
              <a:ext cx="788615" cy="1582897"/>
            </a:xfrm>
            <a:custGeom>
              <a:avLst/>
              <a:gdLst>
                <a:gd name="connsiteX0" fmla="*/ 0 w 788615"/>
                <a:gd name="connsiteY0" fmla="*/ 50085 h 1582897"/>
                <a:gd name="connsiteX1" fmla="*/ 498451 w 788615"/>
                <a:gd name="connsiteY1" fmla="*/ 416574 h 1582897"/>
                <a:gd name="connsiteX2" fmla="*/ 788616 w 788615"/>
                <a:gd name="connsiteY2" fmla="*/ 0 h 1582897"/>
                <a:gd name="connsiteX3" fmla="*/ 593177 w 788615"/>
                <a:gd name="connsiteY3" fmla="*/ 491265 h 1582897"/>
                <a:gd name="connsiteX4" fmla="*/ 595681 w 788615"/>
                <a:gd name="connsiteY4" fmla="*/ 1496988 h 1582897"/>
                <a:gd name="connsiteX5" fmla="*/ 575865 w 788615"/>
                <a:gd name="connsiteY5" fmla="*/ 1565800 h 1582897"/>
                <a:gd name="connsiteX6" fmla="*/ 454573 w 788615"/>
                <a:gd name="connsiteY6" fmla="*/ 1572115 h 1582897"/>
                <a:gd name="connsiteX7" fmla="*/ 426155 w 788615"/>
                <a:gd name="connsiteY7" fmla="*/ 1507440 h 1582897"/>
                <a:gd name="connsiteX8" fmla="*/ 414070 w 788615"/>
                <a:gd name="connsiteY8" fmla="*/ 831188 h 1582897"/>
                <a:gd name="connsiteX9" fmla="*/ 149383 w 788615"/>
                <a:gd name="connsiteY9" fmla="*/ 169961 h 1582897"/>
                <a:gd name="connsiteX10" fmla="*/ 0 w 788615"/>
                <a:gd name="connsiteY10" fmla="*/ 50194 h 158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8615" h="1582897">
                  <a:moveTo>
                    <a:pt x="0" y="50085"/>
                  </a:moveTo>
                  <a:cubicBezTo>
                    <a:pt x="232132" y="76978"/>
                    <a:pt x="387285" y="200556"/>
                    <a:pt x="498451" y="416574"/>
                  </a:cubicBezTo>
                  <a:cubicBezTo>
                    <a:pt x="530680" y="215582"/>
                    <a:pt x="581962" y="49431"/>
                    <a:pt x="788616" y="0"/>
                  </a:cubicBezTo>
                  <a:cubicBezTo>
                    <a:pt x="634116" y="128587"/>
                    <a:pt x="592197" y="300944"/>
                    <a:pt x="593177" y="491265"/>
                  </a:cubicBezTo>
                  <a:cubicBezTo>
                    <a:pt x="594919" y="826506"/>
                    <a:pt x="595899" y="1161747"/>
                    <a:pt x="595681" y="1496988"/>
                  </a:cubicBezTo>
                  <a:cubicBezTo>
                    <a:pt x="595681" y="1521050"/>
                    <a:pt x="598512" y="1552952"/>
                    <a:pt x="575865" y="1565800"/>
                  </a:cubicBezTo>
                  <a:cubicBezTo>
                    <a:pt x="536124" y="1588229"/>
                    <a:pt x="502262" y="1586704"/>
                    <a:pt x="454573" y="1572115"/>
                  </a:cubicBezTo>
                  <a:cubicBezTo>
                    <a:pt x="433995" y="1565800"/>
                    <a:pt x="426482" y="1526494"/>
                    <a:pt x="426155" y="1507440"/>
                  </a:cubicBezTo>
                  <a:cubicBezTo>
                    <a:pt x="422127" y="1281950"/>
                    <a:pt x="425284" y="1056242"/>
                    <a:pt x="414070" y="831188"/>
                  </a:cubicBezTo>
                  <a:cubicBezTo>
                    <a:pt x="401657" y="582615"/>
                    <a:pt x="332410" y="351682"/>
                    <a:pt x="149383" y="169961"/>
                  </a:cubicBezTo>
                  <a:cubicBezTo>
                    <a:pt x="107138" y="127934"/>
                    <a:pt x="56073" y="94725"/>
                    <a:pt x="0" y="50194"/>
                  </a:cubicBezTo>
                  <a:close/>
                </a:path>
              </a:pathLst>
            </a:custGeom>
            <a:solidFill>
              <a:srgbClr val="FFFFFF"/>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AF188E7-A45F-8717-C733-AACFE315CAD6}"/>
                </a:ext>
              </a:extLst>
            </p:cNvPr>
            <p:cNvSpPr/>
            <p:nvPr/>
          </p:nvSpPr>
          <p:spPr>
            <a:xfrm>
              <a:off x="8972076" y="4506042"/>
              <a:ext cx="442705" cy="1051923"/>
            </a:xfrm>
            <a:custGeom>
              <a:avLst/>
              <a:gdLst>
                <a:gd name="connsiteX0" fmla="*/ 442705 w 442705"/>
                <a:gd name="connsiteY0" fmla="*/ 0 h 1051923"/>
                <a:gd name="connsiteX1" fmla="*/ 136100 w 442705"/>
                <a:gd name="connsiteY1" fmla="*/ 628780 h 1051923"/>
                <a:gd name="connsiteX2" fmla="*/ 135664 w 442705"/>
                <a:gd name="connsiteY2" fmla="*/ 1004307 h 1051923"/>
                <a:gd name="connsiteX3" fmla="*/ 82313 w 442705"/>
                <a:gd name="connsiteY3" fmla="*/ 1051343 h 1051923"/>
                <a:gd name="connsiteX4" fmla="*/ 0 w 442705"/>
                <a:gd name="connsiteY4" fmla="*/ 1015412 h 1051923"/>
                <a:gd name="connsiteX5" fmla="*/ 45729 w 442705"/>
                <a:gd name="connsiteY5" fmla="*/ 376724 h 1051923"/>
                <a:gd name="connsiteX6" fmla="*/ 391096 w 442705"/>
                <a:gd name="connsiteY6" fmla="*/ 5771 h 1051923"/>
                <a:gd name="connsiteX7" fmla="*/ 442705 w 442705"/>
                <a:gd name="connsiteY7" fmla="*/ 0 h 105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705" h="1051923">
                  <a:moveTo>
                    <a:pt x="442705" y="0"/>
                  </a:moveTo>
                  <a:cubicBezTo>
                    <a:pt x="210465" y="158638"/>
                    <a:pt x="143068" y="380208"/>
                    <a:pt x="136100" y="628780"/>
                  </a:cubicBezTo>
                  <a:cubicBezTo>
                    <a:pt x="132615" y="753883"/>
                    <a:pt x="134140" y="879095"/>
                    <a:pt x="135664" y="1004307"/>
                  </a:cubicBezTo>
                  <a:cubicBezTo>
                    <a:pt x="136100" y="1044592"/>
                    <a:pt x="117155" y="1047859"/>
                    <a:pt x="82313" y="1051343"/>
                  </a:cubicBezTo>
                  <a:cubicBezTo>
                    <a:pt x="55855" y="1053956"/>
                    <a:pt x="0" y="1048730"/>
                    <a:pt x="0" y="1015412"/>
                  </a:cubicBezTo>
                  <a:cubicBezTo>
                    <a:pt x="10344" y="802117"/>
                    <a:pt x="10452" y="586317"/>
                    <a:pt x="45729" y="376724"/>
                  </a:cubicBezTo>
                  <a:cubicBezTo>
                    <a:pt x="77087" y="190540"/>
                    <a:pt x="196963" y="55855"/>
                    <a:pt x="391096" y="5771"/>
                  </a:cubicBezTo>
                  <a:cubicBezTo>
                    <a:pt x="401657" y="3049"/>
                    <a:pt x="412872" y="3266"/>
                    <a:pt x="442705" y="0"/>
                  </a:cubicBezTo>
                  <a:close/>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335B746-13A3-A2A8-71D2-CA8FAD87C65E}"/>
                </a:ext>
              </a:extLst>
            </p:cNvPr>
            <p:cNvSpPr/>
            <p:nvPr/>
          </p:nvSpPr>
          <p:spPr>
            <a:xfrm>
              <a:off x="8526431" y="3779041"/>
              <a:ext cx="332642" cy="331167"/>
            </a:xfrm>
            <a:custGeom>
              <a:avLst/>
              <a:gdLst>
                <a:gd name="connsiteX0" fmla="*/ 332628 w 332642"/>
                <a:gd name="connsiteY0" fmla="*/ 161588 h 331167"/>
                <a:gd name="connsiteX1" fmla="*/ 172574 w 332642"/>
                <a:gd name="connsiteY1" fmla="*/ 331114 h 331167"/>
                <a:gd name="connsiteX2" fmla="*/ 0 w 332642"/>
                <a:gd name="connsiteY2" fmla="*/ 163875 h 331167"/>
                <a:gd name="connsiteX3" fmla="*/ 166804 w 332642"/>
                <a:gd name="connsiteY3" fmla="*/ 11 h 331167"/>
                <a:gd name="connsiteX4" fmla="*/ 332628 w 332642"/>
                <a:gd name="connsiteY4" fmla="*/ 161588 h 33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42" h="331167">
                  <a:moveTo>
                    <a:pt x="332628" y="161588"/>
                  </a:moveTo>
                  <a:cubicBezTo>
                    <a:pt x="333825" y="255443"/>
                    <a:pt x="264687" y="328719"/>
                    <a:pt x="172574" y="331114"/>
                  </a:cubicBezTo>
                  <a:cubicBezTo>
                    <a:pt x="80353" y="333509"/>
                    <a:pt x="109" y="255878"/>
                    <a:pt x="0" y="163875"/>
                  </a:cubicBezTo>
                  <a:cubicBezTo>
                    <a:pt x="-109" y="73722"/>
                    <a:pt x="73929" y="991"/>
                    <a:pt x="166804" y="11"/>
                  </a:cubicBezTo>
                  <a:cubicBezTo>
                    <a:pt x="262727" y="-969"/>
                    <a:pt x="331430" y="65883"/>
                    <a:pt x="332628" y="161588"/>
                  </a:cubicBezTo>
                  <a:close/>
                </a:path>
              </a:pathLst>
            </a:custGeom>
            <a:solidFill>
              <a:srgbClr val="EF3F38"/>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AE88FB5-C6F1-8628-A80B-5B295818F5FF}"/>
                </a:ext>
              </a:extLst>
            </p:cNvPr>
            <p:cNvSpPr/>
            <p:nvPr/>
          </p:nvSpPr>
          <p:spPr>
            <a:xfrm>
              <a:off x="8295061" y="4869483"/>
              <a:ext cx="305849" cy="689351"/>
            </a:xfrm>
            <a:custGeom>
              <a:avLst/>
              <a:gdLst>
                <a:gd name="connsiteX0" fmla="*/ 0 w 305849"/>
                <a:gd name="connsiteY0" fmla="*/ 0 h 689351"/>
                <a:gd name="connsiteX1" fmla="*/ 302577 w 305849"/>
                <a:gd name="connsiteY1" fmla="*/ 386741 h 689351"/>
                <a:gd name="connsiteX2" fmla="*/ 305734 w 305849"/>
                <a:gd name="connsiteY2" fmla="*/ 627365 h 689351"/>
                <a:gd name="connsiteX3" fmla="*/ 259460 w 305849"/>
                <a:gd name="connsiteY3" fmla="*/ 689318 h 689351"/>
                <a:gd name="connsiteX4" fmla="*/ 218522 w 305849"/>
                <a:gd name="connsiteY4" fmla="*/ 629543 h 689351"/>
                <a:gd name="connsiteX5" fmla="*/ 204258 w 305849"/>
                <a:gd name="connsiteY5" fmla="*/ 343516 h 689351"/>
                <a:gd name="connsiteX6" fmla="*/ 0 w 305849"/>
                <a:gd name="connsiteY6" fmla="*/ 0 h 68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849" h="689351">
                  <a:moveTo>
                    <a:pt x="0" y="0"/>
                  </a:moveTo>
                  <a:cubicBezTo>
                    <a:pt x="188580" y="50085"/>
                    <a:pt x="292124" y="184987"/>
                    <a:pt x="302577" y="386741"/>
                  </a:cubicBezTo>
                  <a:cubicBezTo>
                    <a:pt x="306714" y="466767"/>
                    <a:pt x="304972" y="547121"/>
                    <a:pt x="305734" y="627365"/>
                  </a:cubicBezTo>
                  <a:cubicBezTo>
                    <a:pt x="306061" y="659485"/>
                    <a:pt x="308456" y="690515"/>
                    <a:pt x="259460" y="689318"/>
                  </a:cubicBezTo>
                  <a:cubicBezTo>
                    <a:pt x="213404" y="688229"/>
                    <a:pt x="219610" y="658287"/>
                    <a:pt x="218522" y="629543"/>
                  </a:cubicBezTo>
                  <a:cubicBezTo>
                    <a:pt x="214602" y="534164"/>
                    <a:pt x="216888" y="437806"/>
                    <a:pt x="204258" y="343516"/>
                  </a:cubicBezTo>
                  <a:cubicBezTo>
                    <a:pt x="183680" y="190104"/>
                    <a:pt x="129458" y="105069"/>
                    <a:pt x="0" y="0"/>
                  </a:cubicBezTo>
                  <a:close/>
                </a:path>
              </a:pathLst>
            </a:custGeom>
            <a:solidFill>
              <a:srgbClr val="FFFFFF"/>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2C36F82-1ECD-5744-E030-C3F641C6B055}"/>
                </a:ext>
              </a:extLst>
            </p:cNvPr>
            <p:cNvSpPr/>
            <p:nvPr/>
          </p:nvSpPr>
          <p:spPr>
            <a:xfrm>
              <a:off x="8295061" y="4551654"/>
              <a:ext cx="319251" cy="317880"/>
            </a:xfrm>
            <a:custGeom>
              <a:avLst/>
              <a:gdLst>
                <a:gd name="connsiteX0" fmla="*/ 319236 w 319251"/>
                <a:gd name="connsiteY0" fmla="*/ 155054 h 317880"/>
                <a:gd name="connsiteX1" fmla="*/ 165606 w 319251"/>
                <a:gd name="connsiteY1" fmla="*/ 317829 h 317880"/>
                <a:gd name="connsiteX2" fmla="*/ 0 w 319251"/>
                <a:gd name="connsiteY2" fmla="*/ 157231 h 317880"/>
                <a:gd name="connsiteX3" fmla="*/ 160053 w 319251"/>
                <a:gd name="connsiteY3" fmla="*/ 9 h 317880"/>
                <a:gd name="connsiteX4" fmla="*/ 319236 w 319251"/>
                <a:gd name="connsiteY4" fmla="*/ 155054 h 317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251" h="317880">
                  <a:moveTo>
                    <a:pt x="319236" y="155054"/>
                  </a:moveTo>
                  <a:cubicBezTo>
                    <a:pt x="320433" y="245097"/>
                    <a:pt x="254017" y="315433"/>
                    <a:pt x="165606" y="317829"/>
                  </a:cubicBezTo>
                  <a:cubicBezTo>
                    <a:pt x="77087" y="320115"/>
                    <a:pt x="109" y="245642"/>
                    <a:pt x="0" y="157231"/>
                  </a:cubicBezTo>
                  <a:cubicBezTo>
                    <a:pt x="-109" y="70672"/>
                    <a:pt x="70881" y="880"/>
                    <a:pt x="160053" y="9"/>
                  </a:cubicBezTo>
                  <a:cubicBezTo>
                    <a:pt x="252166" y="-862"/>
                    <a:pt x="318038" y="63268"/>
                    <a:pt x="319236" y="155054"/>
                  </a:cubicBezTo>
                  <a:close/>
                </a:path>
              </a:pathLst>
            </a:custGeom>
            <a:solidFill>
              <a:srgbClr val="FDB414"/>
            </a:solidFill>
            <a:ln w="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FEB5084-5F7D-A703-CD7B-F2D604A7FE4A}"/>
                </a:ext>
              </a:extLst>
            </p:cNvPr>
            <p:cNvSpPr/>
            <p:nvPr/>
          </p:nvSpPr>
          <p:spPr>
            <a:xfrm>
              <a:off x="8971967" y="4174928"/>
              <a:ext cx="332642" cy="331167"/>
            </a:xfrm>
            <a:custGeom>
              <a:avLst/>
              <a:gdLst>
                <a:gd name="connsiteX0" fmla="*/ 332628 w 332642"/>
                <a:gd name="connsiteY0" fmla="*/ 161588 h 331167"/>
                <a:gd name="connsiteX1" fmla="*/ 172574 w 332642"/>
                <a:gd name="connsiteY1" fmla="*/ 331114 h 331167"/>
                <a:gd name="connsiteX2" fmla="*/ 0 w 332642"/>
                <a:gd name="connsiteY2" fmla="*/ 163875 h 331167"/>
                <a:gd name="connsiteX3" fmla="*/ 166804 w 332642"/>
                <a:gd name="connsiteY3" fmla="*/ 11 h 331167"/>
                <a:gd name="connsiteX4" fmla="*/ 332628 w 332642"/>
                <a:gd name="connsiteY4" fmla="*/ 161588 h 33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42" h="331167">
                  <a:moveTo>
                    <a:pt x="332628" y="161588"/>
                  </a:moveTo>
                  <a:cubicBezTo>
                    <a:pt x="333825" y="255442"/>
                    <a:pt x="264687" y="328719"/>
                    <a:pt x="172574" y="331114"/>
                  </a:cubicBezTo>
                  <a:cubicBezTo>
                    <a:pt x="80353" y="333509"/>
                    <a:pt x="109" y="255878"/>
                    <a:pt x="0" y="163875"/>
                  </a:cubicBezTo>
                  <a:cubicBezTo>
                    <a:pt x="-109" y="73722"/>
                    <a:pt x="73929" y="991"/>
                    <a:pt x="166804" y="11"/>
                  </a:cubicBezTo>
                  <a:cubicBezTo>
                    <a:pt x="262727" y="-969"/>
                    <a:pt x="331430" y="65883"/>
                    <a:pt x="332628" y="161588"/>
                  </a:cubicBezTo>
                  <a:close/>
                </a:path>
              </a:pathLst>
            </a:custGeom>
            <a:solidFill>
              <a:srgbClr val="65CDF3"/>
            </a:solidFill>
            <a:ln w="0" cap="flat">
              <a:noFill/>
              <a:prstDash val="solid"/>
              <a:miter/>
            </a:ln>
          </p:spPr>
          <p:txBody>
            <a:bodyPr rtlCol="0" anchor="ctr"/>
            <a:lstStyle/>
            <a:p>
              <a:endParaRPr lang="en-US"/>
            </a:p>
          </p:txBody>
        </p:sp>
      </p:grpSp>
      <p:pic>
        <p:nvPicPr>
          <p:cNvPr id="9" name="Graphic 8">
            <a:extLst>
              <a:ext uri="{FF2B5EF4-FFF2-40B4-BE49-F238E27FC236}">
                <a16:creationId xmlns:a16="http://schemas.microsoft.com/office/drawing/2014/main" id="{3ED09D7F-4D50-9BBF-179F-9476C4EE33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0885" y="788571"/>
            <a:ext cx="3400661" cy="1133554"/>
          </a:xfrm>
          <a:prstGeom prst="rect">
            <a:avLst/>
          </a:prstGeom>
        </p:spPr>
      </p:pic>
      <p:sp>
        <p:nvSpPr>
          <p:cNvPr id="11" name="Picture Placeholder 10">
            <a:extLst>
              <a:ext uri="{FF2B5EF4-FFF2-40B4-BE49-F238E27FC236}">
                <a16:creationId xmlns:a16="http://schemas.microsoft.com/office/drawing/2014/main" id="{0A2CE2E3-2C67-C927-7195-60F9A84A36B0}"/>
              </a:ext>
            </a:extLst>
          </p:cNvPr>
          <p:cNvSpPr>
            <a:spLocks noGrp="1"/>
          </p:cNvSpPr>
          <p:nvPr>
            <p:ph type="pic" sz="quarter" idx="13" hasCustomPrompt="1"/>
          </p:nvPr>
        </p:nvSpPr>
        <p:spPr>
          <a:xfrm>
            <a:off x="6948571" y="-7140"/>
            <a:ext cx="5243429" cy="4983854"/>
          </a:xfrm>
          <a:custGeom>
            <a:avLst/>
            <a:gdLst>
              <a:gd name="connsiteX0" fmla="*/ 768664 w 5243429"/>
              <a:gd name="connsiteY0" fmla="*/ 0 h 4983854"/>
              <a:gd name="connsiteX1" fmla="*/ 5236445 w 5243429"/>
              <a:gd name="connsiteY1" fmla="*/ 0 h 4983854"/>
              <a:gd name="connsiteX2" fmla="*/ 5243429 w 5243429"/>
              <a:gd name="connsiteY2" fmla="*/ 7616 h 4983854"/>
              <a:gd name="connsiteX3" fmla="*/ 5243429 w 5243429"/>
              <a:gd name="connsiteY3" fmla="*/ 3991008 h 4983854"/>
              <a:gd name="connsiteX4" fmla="*/ 5161379 w 5243429"/>
              <a:gd name="connsiteY4" fmla="*/ 4084875 h 4983854"/>
              <a:gd name="connsiteX5" fmla="*/ 4179795 w 5243429"/>
              <a:gd name="connsiteY5" fmla="*/ 4760401 h 4983854"/>
              <a:gd name="connsiteX6" fmla="*/ 3453017 w 5243429"/>
              <a:gd name="connsiteY6" fmla="*/ 4968003 h 4983854"/>
              <a:gd name="connsiteX7" fmla="*/ 3328751 w 5243429"/>
              <a:gd name="connsiteY7" fmla="*/ 4983854 h 4983854"/>
              <a:gd name="connsiteX8" fmla="*/ 3346343 w 5243429"/>
              <a:gd name="connsiteY8" fmla="*/ 4911506 h 4983854"/>
              <a:gd name="connsiteX9" fmla="*/ 3252479 w 5243429"/>
              <a:gd name="connsiteY9" fmla="*/ 4038393 h 4983854"/>
              <a:gd name="connsiteX10" fmla="*/ 1281188 w 5243429"/>
              <a:gd name="connsiteY10" fmla="*/ 3246807 h 4983854"/>
              <a:gd name="connsiteX11" fmla="*/ 693905 w 5243429"/>
              <a:gd name="connsiteY11" fmla="*/ 3694698 h 4983854"/>
              <a:gd name="connsiteX12" fmla="*/ 611281 w 5243429"/>
              <a:gd name="connsiteY12" fmla="*/ 3810109 h 4983854"/>
              <a:gd name="connsiteX13" fmla="*/ 535350 w 5243429"/>
              <a:gd name="connsiteY13" fmla="*/ 3711302 h 4983854"/>
              <a:gd name="connsiteX14" fmla="*/ 241809 w 5243429"/>
              <a:gd name="connsiteY14" fmla="*/ 3179075 h 4983854"/>
              <a:gd name="connsiteX15" fmla="*/ 649938 w 5243429"/>
              <a:gd name="connsiteY15" fmla="*/ 135826 h 498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43429" h="4983854">
                <a:moveTo>
                  <a:pt x="768664" y="0"/>
                </a:moveTo>
                <a:lnTo>
                  <a:pt x="5236445" y="0"/>
                </a:lnTo>
                <a:lnTo>
                  <a:pt x="5243429" y="7616"/>
                </a:lnTo>
                <a:lnTo>
                  <a:pt x="5243429" y="3991008"/>
                </a:lnTo>
                <a:lnTo>
                  <a:pt x="5161379" y="4084875"/>
                </a:lnTo>
                <a:cubicBezTo>
                  <a:pt x="4890845" y="4365495"/>
                  <a:pt x="4560824" y="4597708"/>
                  <a:pt x="4179795" y="4760401"/>
                </a:cubicBezTo>
                <a:cubicBezTo>
                  <a:pt x="3941652" y="4862085"/>
                  <a:pt x="3697674" y="4930595"/>
                  <a:pt x="3453017" y="4968003"/>
                </a:cubicBezTo>
                <a:lnTo>
                  <a:pt x="3328751" y="4983854"/>
                </a:lnTo>
                <a:lnTo>
                  <a:pt x="3346343" y="4911506"/>
                </a:lnTo>
                <a:cubicBezTo>
                  <a:pt x="3401154" y="4627426"/>
                  <a:pt x="3374641" y="4324498"/>
                  <a:pt x="3252479" y="4038393"/>
                </a:cubicBezTo>
                <a:cubicBezTo>
                  <a:pt x="2926712" y="3275445"/>
                  <a:pt x="2044135" y="2921040"/>
                  <a:pt x="1281188" y="3246807"/>
                </a:cubicBezTo>
                <a:cubicBezTo>
                  <a:pt x="1042768" y="3348609"/>
                  <a:pt x="844242" y="3504786"/>
                  <a:pt x="693905" y="3694698"/>
                </a:cubicBezTo>
                <a:lnTo>
                  <a:pt x="611281" y="3810109"/>
                </a:lnTo>
                <a:lnTo>
                  <a:pt x="535350" y="3711302"/>
                </a:lnTo>
                <a:cubicBezTo>
                  <a:pt x="421883" y="3547352"/>
                  <a:pt x="323156" y="3369590"/>
                  <a:pt x="241809" y="3179075"/>
                </a:cubicBezTo>
                <a:cubicBezTo>
                  <a:pt x="-205598" y="2131245"/>
                  <a:pt x="-10779" y="970459"/>
                  <a:pt x="649938" y="135826"/>
                </a:cubicBezTo>
                <a:close/>
              </a:path>
            </a:pathLst>
          </a:custGeom>
          <a:pattFill prst="pct5">
            <a:fgClr>
              <a:schemeClr val="accent2"/>
            </a:fgClr>
            <a:bgClr>
              <a:schemeClr val="tx1"/>
            </a:bgClr>
          </a:pattFill>
          <a:effectLst/>
        </p:spPr>
        <p:txBody>
          <a:bodyPr wrap="square">
            <a:noAutofit/>
          </a:bodyPr>
          <a:lstStyle>
            <a:lvl1pPr>
              <a:defRPr/>
            </a:lvl1pPr>
          </a:lstStyle>
          <a:p>
            <a:r>
              <a:rPr lang="en-US" dirty="0"/>
              <a:t>        </a:t>
            </a:r>
          </a:p>
        </p:txBody>
      </p:sp>
    </p:spTree>
    <p:extLst>
      <p:ext uri="{BB962C8B-B14F-4D97-AF65-F5344CB8AC3E}">
        <p14:creationId xmlns:p14="http://schemas.microsoft.com/office/powerpoint/2010/main" val="4197009153"/>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ams 4 Member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457200" y="365126"/>
            <a:ext cx="11274552" cy="822960"/>
          </a:xfrm>
          <a:noFill/>
        </p:spPr>
        <p:txBody>
          <a:bodyPr/>
          <a:lstStyle>
            <a:lvl1pPr algn="ctr">
              <a:defRPr/>
            </a:lvl1pPr>
          </a:lstStyle>
          <a:p>
            <a:r>
              <a:rPr lang="en-US"/>
              <a:t>Click to edit Master title style</a:t>
            </a:r>
            <a:endParaRPr lang="en-CA"/>
          </a:p>
        </p:txBody>
      </p:sp>
      <p:sp>
        <p:nvSpPr>
          <p:cNvPr id="7" name="Text Placeholder">
            <a:extLst>
              <a:ext uri="{FF2B5EF4-FFF2-40B4-BE49-F238E27FC236}">
                <a16:creationId xmlns:a16="http://schemas.microsoft.com/office/drawing/2014/main" id="{991B8693-E86F-48BE-BB9A-C6BDC61D8D75}"/>
              </a:ext>
            </a:extLst>
          </p:cNvPr>
          <p:cNvSpPr>
            <a:spLocks noGrp="1"/>
          </p:cNvSpPr>
          <p:nvPr>
            <p:ph type="body" sz="quarter" idx="13"/>
          </p:nvPr>
        </p:nvSpPr>
        <p:spPr>
          <a:xfrm>
            <a:off x="457200" y="1188720"/>
            <a:ext cx="11274552" cy="548640"/>
          </a:xfrm>
          <a:prstGeom prst="rect">
            <a:avLst/>
          </a:prstGeom>
        </p:spPr>
        <p:txBody>
          <a:bodyPr>
            <a:spAutoFit/>
          </a:bodyPr>
          <a:lstStyle>
            <a:lvl1pPr marL="0" indent="0" algn="ctr">
              <a:buNone/>
              <a:defRPr/>
            </a:lvl1pPr>
          </a:lstStyle>
          <a:p>
            <a:pPr lvl="0"/>
            <a:r>
              <a:rPr lang="en-US"/>
              <a:t>Click to edit Master text styles</a:t>
            </a:r>
          </a:p>
        </p:txBody>
      </p:sp>
      <p:sp>
        <p:nvSpPr>
          <p:cNvPr id="11" name="Image Placeholder 1">
            <a:extLst>
              <a:ext uri="{FF2B5EF4-FFF2-40B4-BE49-F238E27FC236}">
                <a16:creationId xmlns:a16="http://schemas.microsoft.com/office/drawing/2014/main" id="{DBF29729-26CE-407B-E2B5-6CA65F9D3C68}"/>
              </a:ext>
            </a:extLst>
          </p:cNvPr>
          <p:cNvSpPr>
            <a:spLocks noGrp="1" noChangeAspect="1"/>
          </p:cNvSpPr>
          <p:nvPr>
            <p:ph type="pic" sz="quarter" idx="35"/>
          </p:nvPr>
        </p:nvSpPr>
        <p:spPr>
          <a:xfrm>
            <a:off x="936356" y="2103120"/>
            <a:ext cx="1737361" cy="1737360"/>
          </a:xfrm>
          <a:prstGeom prst="ellipse">
            <a:avLst/>
          </a:prstGeom>
          <a:pattFill prst="pct50">
            <a:fgClr>
              <a:schemeClr val="accent1"/>
            </a:fgClr>
            <a:bgClr>
              <a:schemeClr val="bg1"/>
            </a:bgClr>
          </a:pattFill>
          <a:ln w="57150">
            <a:solidFill>
              <a:schemeClr val="accent1"/>
            </a:solidFill>
          </a:ln>
        </p:spPr>
        <p:txBody>
          <a:bodyPr vert="horz" wrap="square" lIns="91440" tIns="45720" rIns="91440" bIns="45720" rtlCol="0">
            <a:noAutofit/>
          </a:bodyPr>
          <a:lstStyle>
            <a:lvl1pPr marL="0" indent="0" algn="ctr">
              <a:buNone/>
              <a:defRPr lang="en-US" sz="1800"/>
            </a:lvl1pPr>
          </a:lstStyle>
          <a:p>
            <a:pPr marL="228600" lvl="0" indent="-228600" algn="ctr"/>
            <a:r>
              <a:rPr lang="en-US"/>
              <a:t>Click icon to add picture</a:t>
            </a:r>
          </a:p>
        </p:txBody>
      </p:sp>
      <p:sp>
        <p:nvSpPr>
          <p:cNvPr id="23" name="Team Name 1">
            <a:extLst>
              <a:ext uri="{FF2B5EF4-FFF2-40B4-BE49-F238E27FC236}">
                <a16:creationId xmlns:a16="http://schemas.microsoft.com/office/drawing/2014/main" id="{130C1AB9-1B97-30FF-3F10-1E5F7F2FC9C4}"/>
              </a:ext>
            </a:extLst>
          </p:cNvPr>
          <p:cNvSpPr>
            <a:spLocks noGrp="1"/>
          </p:cNvSpPr>
          <p:nvPr>
            <p:ph type="body" sz="quarter" idx="18" hasCustomPrompt="1"/>
          </p:nvPr>
        </p:nvSpPr>
        <p:spPr>
          <a:xfrm>
            <a:off x="479156" y="3931920"/>
            <a:ext cx="265176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27" name="Team Title 1">
            <a:extLst>
              <a:ext uri="{FF2B5EF4-FFF2-40B4-BE49-F238E27FC236}">
                <a16:creationId xmlns:a16="http://schemas.microsoft.com/office/drawing/2014/main" id="{6EAFD626-3487-2D0F-1324-C703A9174AF4}"/>
              </a:ext>
            </a:extLst>
          </p:cNvPr>
          <p:cNvSpPr>
            <a:spLocks noGrp="1"/>
          </p:cNvSpPr>
          <p:nvPr>
            <p:ph type="body" sz="quarter" idx="22" hasCustomPrompt="1"/>
          </p:nvPr>
        </p:nvSpPr>
        <p:spPr>
          <a:xfrm>
            <a:off x="479156" y="4343400"/>
            <a:ext cx="265176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24" name="Team Bio 1">
            <a:extLst>
              <a:ext uri="{FF2B5EF4-FFF2-40B4-BE49-F238E27FC236}">
                <a16:creationId xmlns:a16="http://schemas.microsoft.com/office/drawing/2014/main" id="{E331C81B-619B-0C9A-7599-8FE5D883EED9}"/>
              </a:ext>
            </a:extLst>
          </p:cNvPr>
          <p:cNvSpPr>
            <a:spLocks noGrp="1"/>
          </p:cNvSpPr>
          <p:nvPr>
            <p:ph type="body" sz="quarter" idx="19"/>
          </p:nvPr>
        </p:nvSpPr>
        <p:spPr>
          <a:xfrm>
            <a:off x="479156" y="4739640"/>
            <a:ext cx="2651760" cy="118872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12" name="Image Placeholder 2">
            <a:extLst>
              <a:ext uri="{FF2B5EF4-FFF2-40B4-BE49-F238E27FC236}">
                <a16:creationId xmlns:a16="http://schemas.microsoft.com/office/drawing/2014/main" id="{B9C13A75-15DE-B41D-D206-008FB8E34DC6}"/>
              </a:ext>
            </a:extLst>
          </p:cNvPr>
          <p:cNvSpPr>
            <a:spLocks noGrp="1" noChangeAspect="1"/>
          </p:cNvSpPr>
          <p:nvPr>
            <p:ph type="pic" sz="quarter" idx="36"/>
          </p:nvPr>
        </p:nvSpPr>
        <p:spPr>
          <a:xfrm>
            <a:off x="3803301" y="2103120"/>
            <a:ext cx="1737361" cy="1737360"/>
          </a:xfrm>
          <a:prstGeom prst="ellipse">
            <a:avLst/>
          </a:prstGeom>
          <a:pattFill prst="pct50">
            <a:fgClr>
              <a:schemeClr val="accent1"/>
            </a:fgClr>
            <a:bgClr>
              <a:schemeClr val="bg1"/>
            </a:bgClr>
          </a:pattFill>
          <a:ln w="57150">
            <a:solidFill>
              <a:schemeClr val="accent1"/>
            </a:solidFill>
          </a:ln>
        </p:spPr>
        <p:txBody>
          <a:bodyPr vert="horz" wrap="square" lIns="91440" tIns="45720" rIns="91440" bIns="45720" rtlCol="0">
            <a:noAutofit/>
          </a:bodyPr>
          <a:lstStyle>
            <a:lvl1pPr marL="0" indent="0" algn="ctr">
              <a:buNone/>
              <a:defRPr lang="en-US" sz="1800"/>
            </a:lvl1pPr>
          </a:lstStyle>
          <a:p>
            <a:pPr marL="228600" lvl="0" indent="-228600" algn="ctr"/>
            <a:r>
              <a:rPr lang="en-US"/>
              <a:t>Click icon to add picture</a:t>
            </a:r>
          </a:p>
        </p:txBody>
      </p:sp>
      <p:sp>
        <p:nvSpPr>
          <p:cNvPr id="29" name="Team Name 2">
            <a:extLst>
              <a:ext uri="{FF2B5EF4-FFF2-40B4-BE49-F238E27FC236}">
                <a16:creationId xmlns:a16="http://schemas.microsoft.com/office/drawing/2014/main" id="{119B7FC8-E0C7-DA80-A645-D91675B12170}"/>
              </a:ext>
            </a:extLst>
          </p:cNvPr>
          <p:cNvSpPr>
            <a:spLocks noGrp="1"/>
          </p:cNvSpPr>
          <p:nvPr>
            <p:ph type="body" sz="quarter" idx="24" hasCustomPrompt="1"/>
          </p:nvPr>
        </p:nvSpPr>
        <p:spPr>
          <a:xfrm>
            <a:off x="3346101" y="3931920"/>
            <a:ext cx="265176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30" name="Team Title 2">
            <a:extLst>
              <a:ext uri="{FF2B5EF4-FFF2-40B4-BE49-F238E27FC236}">
                <a16:creationId xmlns:a16="http://schemas.microsoft.com/office/drawing/2014/main" id="{3715FB1B-2E7E-CD94-76BB-0ECF1178BA14}"/>
              </a:ext>
            </a:extLst>
          </p:cNvPr>
          <p:cNvSpPr>
            <a:spLocks noGrp="1"/>
          </p:cNvSpPr>
          <p:nvPr>
            <p:ph type="body" sz="quarter" idx="25" hasCustomPrompt="1"/>
          </p:nvPr>
        </p:nvSpPr>
        <p:spPr>
          <a:xfrm>
            <a:off x="3346101" y="4343400"/>
            <a:ext cx="265176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31" name="Team Bio 2">
            <a:extLst>
              <a:ext uri="{FF2B5EF4-FFF2-40B4-BE49-F238E27FC236}">
                <a16:creationId xmlns:a16="http://schemas.microsoft.com/office/drawing/2014/main" id="{4224D7B6-B41F-0FDC-C139-B500860FA52F}"/>
              </a:ext>
            </a:extLst>
          </p:cNvPr>
          <p:cNvSpPr>
            <a:spLocks noGrp="1"/>
          </p:cNvSpPr>
          <p:nvPr>
            <p:ph type="body" sz="quarter" idx="26"/>
          </p:nvPr>
        </p:nvSpPr>
        <p:spPr>
          <a:xfrm>
            <a:off x="3346101" y="4739640"/>
            <a:ext cx="2651760" cy="118872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13" name="Image Placeholder 3">
            <a:extLst>
              <a:ext uri="{FF2B5EF4-FFF2-40B4-BE49-F238E27FC236}">
                <a16:creationId xmlns:a16="http://schemas.microsoft.com/office/drawing/2014/main" id="{F92733B9-6781-F1B4-59A5-5CE25675318C}"/>
              </a:ext>
            </a:extLst>
          </p:cNvPr>
          <p:cNvSpPr>
            <a:spLocks noGrp="1" noChangeAspect="1"/>
          </p:cNvSpPr>
          <p:nvPr>
            <p:ph type="pic" sz="quarter" idx="37"/>
          </p:nvPr>
        </p:nvSpPr>
        <p:spPr>
          <a:xfrm>
            <a:off x="6670246" y="2103120"/>
            <a:ext cx="1737361" cy="1737360"/>
          </a:xfrm>
          <a:prstGeom prst="ellipse">
            <a:avLst/>
          </a:prstGeom>
          <a:pattFill prst="pct50">
            <a:fgClr>
              <a:schemeClr val="accent1"/>
            </a:fgClr>
            <a:bgClr>
              <a:schemeClr val="bg1"/>
            </a:bgClr>
          </a:pattFill>
          <a:ln w="57150">
            <a:solidFill>
              <a:schemeClr val="accent1"/>
            </a:solidFill>
          </a:ln>
        </p:spPr>
        <p:txBody>
          <a:bodyPr vert="horz" wrap="square" lIns="91440" tIns="45720" rIns="91440" bIns="45720" rtlCol="0">
            <a:noAutofit/>
          </a:bodyPr>
          <a:lstStyle>
            <a:lvl1pPr marL="0" indent="0" algn="ctr">
              <a:buNone/>
              <a:defRPr lang="en-US" sz="1800"/>
            </a:lvl1pPr>
          </a:lstStyle>
          <a:p>
            <a:pPr marL="228600" lvl="0" indent="-228600" algn="ctr"/>
            <a:r>
              <a:rPr lang="en-US"/>
              <a:t>Click icon to add picture</a:t>
            </a:r>
          </a:p>
        </p:txBody>
      </p:sp>
      <p:sp>
        <p:nvSpPr>
          <p:cNvPr id="33" name="Team Name 3">
            <a:extLst>
              <a:ext uri="{FF2B5EF4-FFF2-40B4-BE49-F238E27FC236}">
                <a16:creationId xmlns:a16="http://schemas.microsoft.com/office/drawing/2014/main" id="{A20D1C97-D586-7E4E-AE5D-7104ABB71875}"/>
              </a:ext>
            </a:extLst>
          </p:cNvPr>
          <p:cNvSpPr>
            <a:spLocks noGrp="1"/>
          </p:cNvSpPr>
          <p:nvPr>
            <p:ph type="body" sz="quarter" idx="28" hasCustomPrompt="1"/>
          </p:nvPr>
        </p:nvSpPr>
        <p:spPr>
          <a:xfrm>
            <a:off x="6213046" y="3931920"/>
            <a:ext cx="265176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34" name="Team Title 3">
            <a:extLst>
              <a:ext uri="{FF2B5EF4-FFF2-40B4-BE49-F238E27FC236}">
                <a16:creationId xmlns:a16="http://schemas.microsoft.com/office/drawing/2014/main" id="{92D44158-0DE3-7314-DA5A-FFF522238DC6}"/>
              </a:ext>
            </a:extLst>
          </p:cNvPr>
          <p:cNvSpPr>
            <a:spLocks noGrp="1"/>
          </p:cNvSpPr>
          <p:nvPr>
            <p:ph type="body" sz="quarter" idx="29" hasCustomPrompt="1"/>
          </p:nvPr>
        </p:nvSpPr>
        <p:spPr>
          <a:xfrm>
            <a:off x="6213046" y="4343400"/>
            <a:ext cx="265176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35" name="Team Bio 3">
            <a:extLst>
              <a:ext uri="{FF2B5EF4-FFF2-40B4-BE49-F238E27FC236}">
                <a16:creationId xmlns:a16="http://schemas.microsoft.com/office/drawing/2014/main" id="{D5F41B13-7DB4-30FE-1881-0871CDFE5669}"/>
              </a:ext>
            </a:extLst>
          </p:cNvPr>
          <p:cNvSpPr>
            <a:spLocks noGrp="1"/>
          </p:cNvSpPr>
          <p:nvPr>
            <p:ph type="body" sz="quarter" idx="30"/>
          </p:nvPr>
        </p:nvSpPr>
        <p:spPr>
          <a:xfrm>
            <a:off x="6213046" y="4739640"/>
            <a:ext cx="2651760" cy="118872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14" name="Image Placeholder 4">
            <a:extLst>
              <a:ext uri="{FF2B5EF4-FFF2-40B4-BE49-F238E27FC236}">
                <a16:creationId xmlns:a16="http://schemas.microsoft.com/office/drawing/2014/main" id="{684C71EA-0597-6BAE-1C91-1FAF51143873}"/>
              </a:ext>
            </a:extLst>
          </p:cNvPr>
          <p:cNvSpPr>
            <a:spLocks noGrp="1" noChangeAspect="1"/>
          </p:cNvSpPr>
          <p:nvPr>
            <p:ph type="pic" sz="quarter" idx="38"/>
          </p:nvPr>
        </p:nvSpPr>
        <p:spPr>
          <a:xfrm>
            <a:off x="9499774" y="2103120"/>
            <a:ext cx="1737361" cy="1737360"/>
          </a:xfrm>
          <a:prstGeom prst="ellipse">
            <a:avLst/>
          </a:prstGeom>
          <a:pattFill prst="pct50">
            <a:fgClr>
              <a:schemeClr val="accent1"/>
            </a:fgClr>
            <a:bgClr>
              <a:schemeClr val="bg1"/>
            </a:bgClr>
          </a:pattFill>
          <a:ln w="57150">
            <a:solidFill>
              <a:schemeClr val="accent1"/>
            </a:solidFill>
          </a:ln>
        </p:spPr>
        <p:txBody>
          <a:bodyPr vert="horz" wrap="square" lIns="91440" tIns="45720" rIns="91440" bIns="45720" rtlCol="0">
            <a:noAutofit/>
          </a:bodyPr>
          <a:lstStyle>
            <a:lvl1pPr marL="0" indent="0" algn="ctr">
              <a:buNone/>
              <a:defRPr lang="en-US" sz="1800"/>
            </a:lvl1pPr>
          </a:lstStyle>
          <a:p>
            <a:pPr marL="228600" lvl="0" indent="-228600" algn="ctr"/>
            <a:r>
              <a:rPr lang="en-US"/>
              <a:t>Click icon to add picture</a:t>
            </a:r>
          </a:p>
        </p:txBody>
      </p:sp>
      <p:sp>
        <p:nvSpPr>
          <p:cNvPr id="3" name="Team Name 4">
            <a:extLst>
              <a:ext uri="{FF2B5EF4-FFF2-40B4-BE49-F238E27FC236}">
                <a16:creationId xmlns:a16="http://schemas.microsoft.com/office/drawing/2014/main" id="{4594AB84-E094-C512-24D8-0C3C129DA044}"/>
              </a:ext>
            </a:extLst>
          </p:cNvPr>
          <p:cNvSpPr>
            <a:spLocks noGrp="1"/>
          </p:cNvSpPr>
          <p:nvPr>
            <p:ph type="body" sz="quarter" idx="31" hasCustomPrompt="1"/>
          </p:nvPr>
        </p:nvSpPr>
        <p:spPr>
          <a:xfrm>
            <a:off x="9079992" y="3931920"/>
            <a:ext cx="265176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4" name="Team Title 4">
            <a:extLst>
              <a:ext uri="{FF2B5EF4-FFF2-40B4-BE49-F238E27FC236}">
                <a16:creationId xmlns:a16="http://schemas.microsoft.com/office/drawing/2014/main" id="{FCBFD20D-8C99-477A-01A3-A89708825B92}"/>
              </a:ext>
            </a:extLst>
          </p:cNvPr>
          <p:cNvSpPr>
            <a:spLocks noGrp="1"/>
          </p:cNvSpPr>
          <p:nvPr>
            <p:ph type="body" sz="quarter" idx="32" hasCustomPrompt="1"/>
          </p:nvPr>
        </p:nvSpPr>
        <p:spPr>
          <a:xfrm>
            <a:off x="9079992" y="4343400"/>
            <a:ext cx="265176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5" name="Team Bio 4">
            <a:extLst>
              <a:ext uri="{FF2B5EF4-FFF2-40B4-BE49-F238E27FC236}">
                <a16:creationId xmlns:a16="http://schemas.microsoft.com/office/drawing/2014/main" id="{4BBB1EFA-5F2C-7223-2719-23E9E3FC38C5}"/>
              </a:ext>
            </a:extLst>
          </p:cNvPr>
          <p:cNvSpPr>
            <a:spLocks noGrp="1"/>
          </p:cNvSpPr>
          <p:nvPr>
            <p:ph type="body" sz="quarter" idx="33"/>
          </p:nvPr>
        </p:nvSpPr>
        <p:spPr>
          <a:xfrm>
            <a:off x="9079992" y="4739640"/>
            <a:ext cx="2651760" cy="118872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10" name="Date Placeholder 9">
            <a:extLst>
              <a:ext uri="{FF2B5EF4-FFF2-40B4-BE49-F238E27FC236}">
                <a16:creationId xmlns:a16="http://schemas.microsoft.com/office/drawing/2014/main" id="{A4197753-C89C-D816-8C31-BC7A6B1C0F87}"/>
              </a:ext>
            </a:extLst>
          </p:cNvPr>
          <p:cNvSpPr>
            <a:spLocks noGrp="1"/>
          </p:cNvSpPr>
          <p:nvPr>
            <p:ph type="dt" sz="half" idx="39"/>
          </p:nvPr>
        </p:nvSpPr>
        <p:spPr/>
        <p:txBody>
          <a:bodyPr/>
          <a:lstStyle/>
          <a:p>
            <a:pPr>
              <a:defRPr/>
            </a:pPr>
            <a:fld id="{9D577630-19B0-DE41-9F34-F4DB995AF1A9}" type="datetime1">
              <a:rPr lang="en-CA" smtClean="0"/>
              <a:t>2024-12-10</a:t>
            </a:fld>
            <a:endParaRPr lang="en-CA"/>
          </a:p>
        </p:txBody>
      </p:sp>
      <p:sp>
        <p:nvSpPr>
          <p:cNvPr id="15" name="Footer Placeholder 14">
            <a:extLst>
              <a:ext uri="{FF2B5EF4-FFF2-40B4-BE49-F238E27FC236}">
                <a16:creationId xmlns:a16="http://schemas.microsoft.com/office/drawing/2014/main" id="{A2F67198-3B5D-1155-4F50-0E8E29494A02}"/>
              </a:ext>
            </a:extLst>
          </p:cNvPr>
          <p:cNvSpPr>
            <a:spLocks noGrp="1"/>
          </p:cNvSpPr>
          <p:nvPr>
            <p:ph type="ftr" sz="quarter" idx="40"/>
          </p:nvPr>
        </p:nvSpPr>
        <p:spPr>
          <a:xfrm>
            <a:off x="479156" y="6356350"/>
            <a:ext cx="9212420" cy="365125"/>
          </a:xfrm>
        </p:spPr>
        <p:txBody>
          <a:bodyPr/>
          <a:lstStyle>
            <a:lvl1pPr>
              <a:defRPr/>
            </a:lvl1pPr>
          </a:lstStyle>
          <a:p>
            <a:pPr>
              <a:defRPr/>
            </a:pPr>
            <a:r>
              <a:rPr lang="en-US" dirty="0"/>
              <a:t>Footer</a:t>
            </a:r>
            <a:endParaRPr lang="en-CA" dirty="0"/>
          </a:p>
        </p:txBody>
      </p:sp>
      <p:sp>
        <p:nvSpPr>
          <p:cNvPr id="16" name="Slide Number Placeholder 15">
            <a:extLst>
              <a:ext uri="{FF2B5EF4-FFF2-40B4-BE49-F238E27FC236}">
                <a16:creationId xmlns:a16="http://schemas.microsoft.com/office/drawing/2014/main" id="{3B250167-DEF3-41B6-F8FF-FFF9CFEF16D8}"/>
              </a:ext>
            </a:extLst>
          </p:cNvPr>
          <p:cNvSpPr>
            <a:spLocks noGrp="1"/>
          </p:cNvSpPr>
          <p:nvPr>
            <p:ph type="sldNum" sz="quarter" idx="41"/>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877233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hree Colum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CB7E5EE5-B43A-EDC2-EF04-57A1B95CCA8A}"/>
              </a:ext>
            </a:extLst>
          </p:cNvPr>
          <p:cNvSpPr/>
          <p:nvPr userDrawn="1"/>
        </p:nvSpPr>
        <p:spPr>
          <a:xfrm>
            <a:off x="8000113" y="2559050"/>
            <a:ext cx="3734687" cy="3651250"/>
          </a:xfrm>
          <a:custGeom>
            <a:avLst/>
            <a:gdLst>
              <a:gd name="connsiteX0" fmla="*/ 608554 w 3734687"/>
              <a:gd name="connsiteY0" fmla="*/ 0 h 3651250"/>
              <a:gd name="connsiteX1" fmla="*/ 1063345 w 3734687"/>
              <a:gd name="connsiteY1" fmla="*/ 0 h 3651250"/>
              <a:gd name="connsiteX2" fmla="*/ 1063145 w 3734687"/>
              <a:gd name="connsiteY2" fmla="*/ 3967 h 3651250"/>
              <a:gd name="connsiteX3" fmla="*/ 1784332 w 3734687"/>
              <a:gd name="connsiteY3" fmla="*/ 725154 h 3651250"/>
              <a:gd name="connsiteX4" fmla="*/ 2505519 w 3734687"/>
              <a:gd name="connsiteY4" fmla="*/ 3967 h 3651250"/>
              <a:gd name="connsiteX5" fmla="*/ 2505319 w 3734687"/>
              <a:gd name="connsiteY5" fmla="*/ 0 h 3651250"/>
              <a:gd name="connsiteX6" fmla="*/ 3126133 w 3734687"/>
              <a:gd name="connsiteY6" fmla="*/ 0 h 3651250"/>
              <a:gd name="connsiteX7" fmla="*/ 3734687 w 3734687"/>
              <a:gd name="connsiteY7" fmla="*/ 608554 h 3651250"/>
              <a:gd name="connsiteX8" fmla="*/ 3734687 w 3734687"/>
              <a:gd name="connsiteY8" fmla="*/ 3042696 h 3651250"/>
              <a:gd name="connsiteX9" fmla="*/ 3126133 w 3734687"/>
              <a:gd name="connsiteY9" fmla="*/ 3651250 h 3651250"/>
              <a:gd name="connsiteX10" fmla="*/ 608554 w 3734687"/>
              <a:gd name="connsiteY10" fmla="*/ 3651250 h 3651250"/>
              <a:gd name="connsiteX11" fmla="*/ 0 w 3734687"/>
              <a:gd name="connsiteY11" fmla="*/ 3042696 h 3651250"/>
              <a:gd name="connsiteX12" fmla="*/ 0 w 3734687"/>
              <a:gd name="connsiteY12" fmla="*/ 608554 h 3651250"/>
              <a:gd name="connsiteX13" fmla="*/ 608554 w 3734687"/>
              <a:gd name="connsiteY13" fmla="*/ 0 h 365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34687" h="3651250">
                <a:moveTo>
                  <a:pt x="608554" y="0"/>
                </a:moveTo>
                <a:lnTo>
                  <a:pt x="1063345" y="0"/>
                </a:lnTo>
                <a:lnTo>
                  <a:pt x="1063145" y="3967"/>
                </a:lnTo>
                <a:cubicBezTo>
                  <a:pt x="1063145" y="402268"/>
                  <a:pt x="1386031" y="725154"/>
                  <a:pt x="1784332" y="725154"/>
                </a:cubicBezTo>
                <a:cubicBezTo>
                  <a:pt x="2182633" y="725154"/>
                  <a:pt x="2505519" y="402268"/>
                  <a:pt x="2505519" y="3967"/>
                </a:cubicBezTo>
                <a:lnTo>
                  <a:pt x="2505319" y="0"/>
                </a:lnTo>
                <a:lnTo>
                  <a:pt x="3126133" y="0"/>
                </a:lnTo>
                <a:cubicBezTo>
                  <a:pt x="3462228" y="0"/>
                  <a:pt x="3734687" y="272459"/>
                  <a:pt x="3734687" y="608554"/>
                </a:cubicBezTo>
                <a:lnTo>
                  <a:pt x="3734687" y="3042696"/>
                </a:lnTo>
                <a:cubicBezTo>
                  <a:pt x="3734687" y="3378791"/>
                  <a:pt x="3462228" y="3651250"/>
                  <a:pt x="3126133" y="3651250"/>
                </a:cubicBezTo>
                <a:lnTo>
                  <a:pt x="608554" y="3651250"/>
                </a:lnTo>
                <a:cubicBezTo>
                  <a:pt x="272459" y="3651250"/>
                  <a:pt x="0" y="3378791"/>
                  <a:pt x="0" y="3042696"/>
                </a:cubicBezTo>
                <a:lnTo>
                  <a:pt x="0" y="608554"/>
                </a:lnTo>
                <a:cubicBezTo>
                  <a:pt x="0" y="272459"/>
                  <a:pt x="272459" y="0"/>
                  <a:pt x="608554"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Oval 18">
            <a:extLst>
              <a:ext uri="{FF2B5EF4-FFF2-40B4-BE49-F238E27FC236}">
                <a16:creationId xmlns:a16="http://schemas.microsoft.com/office/drawing/2014/main" id="{E9901311-8808-11AD-36B7-D38626DB1D6D}"/>
              </a:ext>
            </a:extLst>
          </p:cNvPr>
          <p:cNvSpPr/>
          <p:nvPr userDrawn="1"/>
        </p:nvSpPr>
        <p:spPr>
          <a:xfrm>
            <a:off x="5336270" y="1903472"/>
            <a:ext cx="1314785" cy="131478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2FFFC767-4BD8-031C-E7C7-59B9D661E1DA}"/>
              </a:ext>
            </a:extLst>
          </p:cNvPr>
          <p:cNvSpPr/>
          <p:nvPr userDrawn="1"/>
        </p:nvSpPr>
        <p:spPr>
          <a:xfrm>
            <a:off x="4209606" y="2559049"/>
            <a:ext cx="3734687" cy="3651250"/>
          </a:xfrm>
          <a:custGeom>
            <a:avLst/>
            <a:gdLst>
              <a:gd name="connsiteX0" fmla="*/ 608554 w 3734687"/>
              <a:gd name="connsiteY0" fmla="*/ 0 h 3651250"/>
              <a:gd name="connsiteX1" fmla="*/ 1063345 w 3734687"/>
              <a:gd name="connsiteY1" fmla="*/ 0 h 3651250"/>
              <a:gd name="connsiteX2" fmla="*/ 1063145 w 3734687"/>
              <a:gd name="connsiteY2" fmla="*/ 3967 h 3651250"/>
              <a:gd name="connsiteX3" fmla="*/ 1784332 w 3734687"/>
              <a:gd name="connsiteY3" fmla="*/ 725154 h 3651250"/>
              <a:gd name="connsiteX4" fmla="*/ 2505519 w 3734687"/>
              <a:gd name="connsiteY4" fmla="*/ 3967 h 3651250"/>
              <a:gd name="connsiteX5" fmla="*/ 2505319 w 3734687"/>
              <a:gd name="connsiteY5" fmla="*/ 0 h 3651250"/>
              <a:gd name="connsiteX6" fmla="*/ 3126133 w 3734687"/>
              <a:gd name="connsiteY6" fmla="*/ 0 h 3651250"/>
              <a:gd name="connsiteX7" fmla="*/ 3734687 w 3734687"/>
              <a:gd name="connsiteY7" fmla="*/ 608554 h 3651250"/>
              <a:gd name="connsiteX8" fmla="*/ 3734687 w 3734687"/>
              <a:gd name="connsiteY8" fmla="*/ 3042696 h 3651250"/>
              <a:gd name="connsiteX9" fmla="*/ 3126133 w 3734687"/>
              <a:gd name="connsiteY9" fmla="*/ 3651250 h 3651250"/>
              <a:gd name="connsiteX10" fmla="*/ 608554 w 3734687"/>
              <a:gd name="connsiteY10" fmla="*/ 3651250 h 3651250"/>
              <a:gd name="connsiteX11" fmla="*/ 0 w 3734687"/>
              <a:gd name="connsiteY11" fmla="*/ 3042696 h 3651250"/>
              <a:gd name="connsiteX12" fmla="*/ 0 w 3734687"/>
              <a:gd name="connsiteY12" fmla="*/ 608554 h 3651250"/>
              <a:gd name="connsiteX13" fmla="*/ 608554 w 3734687"/>
              <a:gd name="connsiteY13" fmla="*/ 0 h 365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34687" h="3651250">
                <a:moveTo>
                  <a:pt x="608554" y="0"/>
                </a:moveTo>
                <a:lnTo>
                  <a:pt x="1063345" y="0"/>
                </a:lnTo>
                <a:lnTo>
                  <a:pt x="1063145" y="3967"/>
                </a:lnTo>
                <a:cubicBezTo>
                  <a:pt x="1063145" y="402268"/>
                  <a:pt x="1386031" y="725154"/>
                  <a:pt x="1784332" y="725154"/>
                </a:cubicBezTo>
                <a:cubicBezTo>
                  <a:pt x="2182633" y="725154"/>
                  <a:pt x="2505519" y="402268"/>
                  <a:pt x="2505519" y="3967"/>
                </a:cubicBezTo>
                <a:lnTo>
                  <a:pt x="2505319" y="0"/>
                </a:lnTo>
                <a:lnTo>
                  <a:pt x="3126133" y="0"/>
                </a:lnTo>
                <a:cubicBezTo>
                  <a:pt x="3462228" y="0"/>
                  <a:pt x="3734687" y="272459"/>
                  <a:pt x="3734687" y="608554"/>
                </a:cubicBezTo>
                <a:lnTo>
                  <a:pt x="3734687" y="3042696"/>
                </a:lnTo>
                <a:cubicBezTo>
                  <a:pt x="3734687" y="3378791"/>
                  <a:pt x="3462228" y="3651250"/>
                  <a:pt x="3126133" y="3651250"/>
                </a:cubicBezTo>
                <a:lnTo>
                  <a:pt x="608554" y="3651250"/>
                </a:lnTo>
                <a:cubicBezTo>
                  <a:pt x="272459" y="3651250"/>
                  <a:pt x="0" y="3378791"/>
                  <a:pt x="0" y="3042696"/>
                </a:cubicBezTo>
                <a:lnTo>
                  <a:pt x="0" y="608554"/>
                </a:lnTo>
                <a:cubicBezTo>
                  <a:pt x="0" y="272459"/>
                  <a:pt x="272459" y="0"/>
                  <a:pt x="608554"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Oval 9">
            <a:extLst>
              <a:ext uri="{FF2B5EF4-FFF2-40B4-BE49-F238E27FC236}">
                <a16:creationId xmlns:a16="http://schemas.microsoft.com/office/drawing/2014/main" id="{2C7DCC19-9D74-B20F-3801-9B88CD8A6235}"/>
              </a:ext>
            </a:extLst>
          </p:cNvPr>
          <p:cNvSpPr/>
          <p:nvPr userDrawn="1"/>
        </p:nvSpPr>
        <p:spPr>
          <a:xfrm>
            <a:off x="1545764" y="1903472"/>
            <a:ext cx="1314785" cy="131478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3568BAE-F9B3-AF60-72EE-90AC681442DB}"/>
              </a:ext>
            </a:extLst>
          </p:cNvPr>
          <p:cNvSpPr/>
          <p:nvPr userDrawn="1"/>
        </p:nvSpPr>
        <p:spPr>
          <a:xfrm>
            <a:off x="419100" y="2559049"/>
            <a:ext cx="3734687" cy="3651250"/>
          </a:xfrm>
          <a:custGeom>
            <a:avLst/>
            <a:gdLst>
              <a:gd name="connsiteX0" fmla="*/ 608554 w 3734687"/>
              <a:gd name="connsiteY0" fmla="*/ 0 h 3651250"/>
              <a:gd name="connsiteX1" fmla="*/ 1063345 w 3734687"/>
              <a:gd name="connsiteY1" fmla="*/ 0 h 3651250"/>
              <a:gd name="connsiteX2" fmla="*/ 1063145 w 3734687"/>
              <a:gd name="connsiteY2" fmla="*/ 3967 h 3651250"/>
              <a:gd name="connsiteX3" fmla="*/ 1784332 w 3734687"/>
              <a:gd name="connsiteY3" fmla="*/ 725154 h 3651250"/>
              <a:gd name="connsiteX4" fmla="*/ 2505519 w 3734687"/>
              <a:gd name="connsiteY4" fmla="*/ 3967 h 3651250"/>
              <a:gd name="connsiteX5" fmla="*/ 2505319 w 3734687"/>
              <a:gd name="connsiteY5" fmla="*/ 0 h 3651250"/>
              <a:gd name="connsiteX6" fmla="*/ 3126133 w 3734687"/>
              <a:gd name="connsiteY6" fmla="*/ 0 h 3651250"/>
              <a:gd name="connsiteX7" fmla="*/ 3734687 w 3734687"/>
              <a:gd name="connsiteY7" fmla="*/ 608554 h 3651250"/>
              <a:gd name="connsiteX8" fmla="*/ 3734687 w 3734687"/>
              <a:gd name="connsiteY8" fmla="*/ 3042696 h 3651250"/>
              <a:gd name="connsiteX9" fmla="*/ 3126133 w 3734687"/>
              <a:gd name="connsiteY9" fmla="*/ 3651250 h 3651250"/>
              <a:gd name="connsiteX10" fmla="*/ 608554 w 3734687"/>
              <a:gd name="connsiteY10" fmla="*/ 3651250 h 3651250"/>
              <a:gd name="connsiteX11" fmla="*/ 0 w 3734687"/>
              <a:gd name="connsiteY11" fmla="*/ 3042696 h 3651250"/>
              <a:gd name="connsiteX12" fmla="*/ 0 w 3734687"/>
              <a:gd name="connsiteY12" fmla="*/ 608554 h 3651250"/>
              <a:gd name="connsiteX13" fmla="*/ 608554 w 3734687"/>
              <a:gd name="connsiteY13" fmla="*/ 0 h 365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34687" h="3651250">
                <a:moveTo>
                  <a:pt x="608554" y="0"/>
                </a:moveTo>
                <a:lnTo>
                  <a:pt x="1063345" y="0"/>
                </a:lnTo>
                <a:lnTo>
                  <a:pt x="1063145" y="3967"/>
                </a:lnTo>
                <a:cubicBezTo>
                  <a:pt x="1063145" y="402268"/>
                  <a:pt x="1386031" y="725154"/>
                  <a:pt x="1784332" y="725154"/>
                </a:cubicBezTo>
                <a:cubicBezTo>
                  <a:pt x="2182633" y="725154"/>
                  <a:pt x="2505519" y="402268"/>
                  <a:pt x="2505519" y="3967"/>
                </a:cubicBezTo>
                <a:lnTo>
                  <a:pt x="2505319" y="0"/>
                </a:lnTo>
                <a:lnTo>
                  <a:pt x="3126133" y="0"/>
                </a:lnTo>
                <a:cubicBezTo>
                  <a:pt x="3462228" y="0"/>
                  <a:pt x="3734687" y="272459"/>
                  <a:pt x="3734687" y="608554"/>
                </a:cubicBezTo>
                <a:lnTo>
                  <a:pt x="3734687" y="3042696"/>
                </a:lnTo>
                <a:cubicBezTo>
                  <a:pt x="3734687" y="3378791"/>
                  <a:pt x="3462228" y="3651250"/>
                  <a:pt x="3126133" y="3651250"/>
                </a:cubicBezTo>
                <a:lnTo>
                  <a:pt x="608554" y="3651250"/>
                </a:lnTo>
                <a:cubicBezTo>
                  <a:pt x="272459" y="3651250"/>
                  <a:pt x="0" y="3378791"/>
                  <a:pt x="0" y="3042696"/>
                </a:cubicBezTo>
                <a:lnTo>
                  <a:pt x="0" y="608554"/>
                </a:lnTo>
                <a:cubicBezTo>
                  <a:pt x="0" y="272459"/>
                  <a:pt x="272459" y="0"/>
                  <a:pt x="608554"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419099" y="415520"/>
            <a:ext cx="11315699" cy="750089"/>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8767A6-7C3F-8FD5-FEF9-F2BE7E407E77}"/>
              </a:ext>
            </a:extLst>
          </p:cNvPr>
          <p:cNvSpPr>
            <a:spLocks noGrp="1"/>
          </p:cNvSpPr>
          <p:nvPr>
            <p:ph sz="half" idx="1"/>
          </p:nvPr>
        </p:nvSpPr>
        <p:spPr>
          <a:xfrm>
            <a:off x="457202" y="3463590"/>
            <a:ext cx="3696585" cy="2713372"/>
          </a:xfrm>
        </p:spPr>
        <p:txBody>
          <a:bodyPr>
            <a:normAutofit/>
          </a:bodyPr>
          <a:lstStyle>
            <a:lvl1pPr>
              <a:defRPr sz="2400">
                <a:solidFill>
                  <a:schemeClr val="bg2"/>
                </a:solidFill>
              </a:defRPr>
            </a:lvl1pPr>
            <a:lvl2pPr>
              <a:defRPr sz="2000">
                <a:solidFill>
                  <a:schemeClr val="bg2"/>
                </a:solidFill>
              </a:defRPr>
            </a:lvl2pPr>
            <a:lvl3pPr>
              <a:defRPr sz="2000">
                <a:solidFill>
                  <a:schemeClr val="bg2"/>
                </a:solidFill>
              </a:defRPr>
            </a:lvl3pPr>
            <a:lvl4pPr>
              <a:defRPr sz="2000">
                <a:solidFill>
                  <a:schemeClr val="bg2"/>
                </a:solidFill>
              </a:defRPr>
            </a:lvl4pPr>
            <a:lvl5pPr>
              <a:defRPr sz="2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B896439-7B9C-A4F4-E7B9-2F58003459C6}"/>
              </a:ext>
            </a:extLst>
          </p:cNvPr>
          <p:cNvSpPr>
            <a:spLocks noGrp="1"/>
          </p:cNvSpPr>
          <p:nvPr>
            <p:ph sz="half" idx="2"/>
          </p:nvPr>
        </p:nvSpPr>
        <p:spPr>
          <a:xfrm>
            <a:off x="8038214" y="3463589"/>
            <a:ext cx="3696585" cy="2713373"/>
          </a:xfrm>
        </p:spPr>
        <p:txBody>
          <a:bodyPr>
            <a:normAutofit/>
          </a:bodyPr>
          <a:lstStyle>
            <a:lvl1pPr>
              <a:defRPr sz="2400">
                <a:solidFill>
                  <a:schemeClr val="bg2"/>
                </a:solidFill>
              </a:defRPr>
            </a:lvl1pPr>
            <a:lvl2pPr>
              <a:defRPr sz="2000">
                <a:solidFill>
                  <a:schemeClr val="bg2"/>
                </a:solidFill>
              </a:defRPr>
            </a:lvl2pPr>
            <a:lvl3pPr>
              <a:defRPr sz="2000">
                <a:solidFill>
                  <a:schemeClr val="bg2"/>
                </a:solidFill>
              </a:defRPr>
            </a:lvl3pPr>
            <a:lvl4pPr>
              <a:defRPr sz="2000">
                <a:solidFill>
                  <a:schemeClr val="bg2"/>
                </a:solidFill>
              </a:defRPr>
            </a:lvl4pPr>
            <a:lvl5pPr>
              <a:defRPr sz="2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dirty="0"/>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9" name="Content Placeholder 8">
            <a:extLst>
              <a:ext uri="{FF2B5EF4-FFF2-40B4-BE49-F238E27FC236}">
                <a16:creationId xmlns:a16="http://schemas.microsoft.com/office/drawing/2014/main" id="{269E07FD-00D1-65CE-33B4-73B1011E962E}"/>
              </a:ext>
            </a:extLst>
          </p:cNvPr>
          <p:cNvSpPr>
            <a:spLocks noGrp="1"/>
          </p:cNvSpPr>
          <p:nvPr>
            <p:ph sz="quarter" idx="13"/>
          </p:nvPr>
        </p:nvSpPr>
        <p:spPr>
          <a:xfrm>
            <a:off x="4247708" y="3463589"/>
            <a:ext cx="3696585" cy="2713373"/>
          </a:xfrm>
        </p:spPr>
        <p:txBody>
          <a:bodyPr>
            <a:normAutofit/>
          </a:bodyPr>
          <a:lstStyle>
            <a:lvl1pPr>
              <a:defRPr sz="2400">
                <a:solidFill>
                  <a:schemeClr val="bg2"/>
                </a:solidFill>
              </a:defRPr>
            </a:lvl1pPr>
            <a:lvl2pPr>
              <a:defRPr sz="2000">
                <a:solidFill>
                  <a:schemeClr val="bg2"/>
                </a:solidFill>
              </a:defRPr>
            </a:lvl2pPr>
            <a:lvl3pPr>
              <a:defRPr sz="2000">
                <a:solidFill>
                  <a:schemeClr val="bg2"/>
                </a:solidFill>
              </a:defRPr>
            </a:lvl3pPr>
            <a:lvl4pPr>
              <a:defRPr sz="2000">
                <a:solidFill>
                  <a:schemeClr val="bg2"/>
                </a:solidFill>
              </a:defRPr>
            </a:lvl4pPr>
            <a:lvl5pPr>
              <a:defRPr sz="2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Oval 20">
            <a:extLst>
              <a:ext uri="{FF2B5EF4-FFF2-40B4-BE49-F238E27FC236}">
                <a16:creationId xmlns:a16="http://schemas.microsoft.com/office/drawing/2014/main" id="{E6B8A98D-7D72-75D3-6577-1EE61360A90F}"/>
              </a:ext>
            </a:extLst>
          </p:cNvPr>
          <p:cNvSpPr/>
          <p:nvPr userDrawn="1"/>
        </p:nvSpPr>
        <p:spPr>
          <a:xfrm>
            <a:off x="9126777" y="1903473"/>
            <a:ext cx="1314785" cy="131478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8E02919F-CA28-DDE1-9961-2F6311A6C805}"/>
              </a:ext>
            </a:extLst>
          </p:cNvPr>
          <p:cNvSpPr>
            <a:spLocks noGrp="1"/>
          </p:cNvSpPr>
          <p:nvPr>
            <p:ph type="body" idx="14"/>
          </p:nvPr>
        </p:nvSpPr>
        <p:spPr>
          <a:xfrm>
            <a:off x="3568875" y="1210695"/>
            <a:ext cx="5557902" cy="4810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SmartArt Placeholder 24">
            <a:extLst>
              <a:ext uri="{FF2B5EF4-FFF2-40B4-BE49-F238E27FC236}">
                <a16:creationId xmlns:a16="http://schemas.microsoft.com/office/drawing/2014/main" id="{8B8EC985-9A0B-1696-D3B6-AD7D1E53073E}"/>
              </a:ext>
            </a:extLst>
          </p:cNvPr>
          <p:cNvSpPr>
            <a:spLocks noGrp="1"/>
          </p:cNvSpPr>
          <p:nvPr>
            <p:ph type="dgm" sz="quarter" idx="15"/>
          </p:nvPr>
        </p:nvSpPr>
        <p:spPr>
          <a:xfrm>
            <a:off x="1733550" y="2109788"/>
            <a:ext cx="946150" cy="862012"/>
          </a:xfrm>
        </p:spPr>
        <p:txBody>
          <a:bodyPr>
            <a:normAutofit/>
          </a:bodyPr>
          <a:lstStyle>
            <a:lvl1pPr>
              <a:defRPr sz="1100"/>
            </a:lvl1pPr>
          </a:lstStyle>
          <a:p>
            <a:r>
              <a:rPr lang="en-US"/>
              <a:t>Click icon to add SmartArt graphic</a:t>
            </a:r>
            <a:endParaRPr lang="en-US" dirty="0"/>
          </a:p>
        </p:txBody>
      </p:sp>
      <p:sp>
        <p:nvSpPr>
          <p:cNvPr id="28" name="SmartArt Placeholder 24">
            <a:extLst>
              <a:ext uri="{FF2B5EF4-FFF2-40B4-BE49-F238E27FC236}">
                <a16:creationId xmlns:a16="http://schemas.microsoft.com/office/drawing/2014/main" id="{833FF702-1FB9-05CE-4553-9EC50EBBA540}"/>
              </a:ext>
            </a:extLst>
          </p:cNvPr>
          <p:cNvSpPr>
            <a:spLocks noGrp="1"/>
          </p:cNvSpPr>
          <p:nvPr>
            <p:ph type="dgm" sz="quarter" idx="16"/>
          </p:nvPr>
        </p:nvSpPr>
        <p:spPr>
          <a:xfrm>
            <a:off x="5520587" y="2124417"/>
            <a:ext cx="937363" cy="847383"/>
          </a:xfrm>
        </p:spPr>
        <p:txBody>
          <a:bodyPr>
            <a:normAutofit/>
          </a:bodyPr>
          <a:lstStyle>
            <a:lvl1pPr>
              <a:defRPr sz="1100"/>
            </a:lvl1pPr>
          </a:lstStyle>
          <a:p>
            <a:r>
              <a:rPr lang="en-US"/>
              <a:t>Click icon to add SmartArt graphic</a:t>
            </a:r>
            <a:endParaRPr lang="en-US" dirty="0"/>
          </a:p>
        </p:txBody>
      </p:sp>
      <p:sp>
        <p:nvSpPr>
          <p:cNvPr id="29" name="SmartArt Placeholder 24">
            <a:extLst>
              <a:ext uri="{FF2B5EF4-FFF2-40B4-BE49-F238E27FC236}">
                <a16:creationId xmlns:a16="http://schemas.microsoft.com/office/drawing/2014/main" id="{29204C47-D796-065B-2DC4-6CB61183B50D}"/>
              </a:ext>
            </a:extLst>
          </p:cNvPr>
          <p:cNvSpPr>
            <a:spLocks noGrp="1"/>
          </p:cNvSpPr>
          <p:nvPr>
            <p:ph type="dgm" sz="quarter" idx="17"/>
          </p:nvPr>
        </p:nvSpPr>
        <p:spPr>
          <a:xfrm>
            <a:off x="9311094" y="2184400"/>
            <a:ext cx="993182" cy="787400"/>
          </a:xfrm>
        </p:spPr>
        <p:txBody>
          <a:bodyPr>
            <a:normAutofit/>
          </a:bodyPr>
          <a:lstStyle>
            <a:lvl1pPr>
              <a:defRPr sz="1100"/>
            </a:lvl1pPr>
          </a:lstStyle>
          <a:p>
            <a:r>
              <a:rPr lang="en-US"/>
              <a:t>Click icon to add SmartArt graphic</a:t>
            </a:r>
            <a:endParaRPr lang="en-US" dirty="0"/>
          </a:p>
        </p:txBody>
      </p:sp>
    </p:spTree>
    <p:extLst>
      <p:ext uri="{BB962C8B-B14F-4D97-AF65-F5344CB8AC3E}">
        <p14:creationId xmlns:p14="http://schemas.microsoft.com/office/powerpoint/2010/main" val="25814989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with Right Image Squ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457200" y="428955"/>
            <a:ext cx="11277600" cy="66324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8767A6-7C3F-8FD5-FEF9-F2BE7E407E77}"/>
              </a:ext>
            </a:extLst>
          </p:cNvPr>
          <p:cNvSpPr>
            <a:spLocks noGrp="1"/>
          </p:cNvSpPr>
          <p:nvPr>
            <p:ph sz="half" idx="1"/>
          </p:nvPr>
        </p:nvSpPr>
        <p:spPr>
          <a:xfrm>
            <a:off x="457200" y="1231900"/>
            <a:ext cx="5638800" cy="4945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dirty="0"/>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8" name="Picture Placeholder 7">
            <a:extLst>
              <a:ext uri="{FF2B5EF4-FFF2-40B4-BE49-F238E27FC236}">
                <a16:creationId xmlns:a16="http://schemas.microsoft.com/office/drawing/2014/main" id="{F28F7279-65D6-90D9-B058-84EC5D401A98}"/>
              </a:ext>
            </a:extLst>
          </p:cNvPr>
          <p:cNvSpPr>
            <a:spLocks noGrp="1"/>
          </p:cNvSpPr>
          <p:nvPr>
            <p:ph type="pic" sz="quarter" idx="13"/>
          </p:nvPr>
        </p:nvSpPr>
        <p:spPr>
          <a:xfrm>
            <a:off x="6261100" y="1231900"/>
            <a:ext cx="5473700" cy="4978400"/>
          </a:xfrm>
          <a:pattFill prst="pct5">
            <a:fgClr>
              <a:schemeClr val="accent1"/>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4583027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entered 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488396" y="951221"/>
            <a:ext cx="11215208" cy="5259078"/>
          </a:xfrm>
        </p:spPr>
        <p:txBody>
          <a:bodyPr/>
          <a:lstStyle>
            <a:lvl1pPr algn="ctr">
              <a:defRPr/>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dirty="0"/>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Tree>
    <p:extLst>
      <p:ext uri="{BB962C8B-B14F-4D97-AF65-F5344CB8AC3E}">
        <p14:creationId xmlns:p14="http://schemas.microsoft.com/office/powerpoint/2010/main" val="1846154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entered title text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488396" y="951221"/>
            <a:ext cx="11215208" cy="5259078"/>
          </a:xfrm>
        </p:spPr>
        <p:txBody>
          <a:bodyPr/>
          <a:lstStyle>
            <a:lvl1pPr algn="ctr">
              <a:defRPr/>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dirty="0"/>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14" name="Oval 13">
            <a:extLst>
              <a:ext uri="{FF2B5EF4-FFF2-40B4-BE49-F238E27FC236}">
                <a16:creationId xmlns:a16="http://schemas.microsoft.com/office/drawing/2014/main" id="{A30B20DD-E351-A66B-DEF0-9BCE109E21CC}"/>
              </a:ext>
            </a:extLst>
          </p:cNvPr>
          <p:cNvSpPr/>
          <p:nvPr userDrawn="1"/>
        </p:nvSpPr>
        <p:spPr>
          <a:xfrm>
            <a:off x="11079126" y="58030"/>
            <a:ext cx="1112874" cy="1093897"/>
          </a:xfrm>
          <a:prstGeom prst="ellipse">
            <a:avLst/>
          </a:prstGeom>
          <a:solidFill>
            <a:schemeClr val="bg2"/>
          </a:solidFill>
          <a:ln>
            <a:noFill/>
          </a:ln>
          <a:effectLst>
            <a:outerShdw blurRad="50800" dist="38100" dir="8100000" algn="tr"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6AC60248-F315-6717-8A58-BDB3EF15C445}"/>
              </a:ext>
            </a:extLst>
          </p:cNvPr>
          <p:cNvGrpSpPr/>
          <p:nvPr userDrawn="1"/>
        </p:nvGrpSpPr>
        <p:grpSpPr>
          <a:xfrm>
            <a:off x="11430943" y="275548"/>
            <a:ext cx="414420" cy="657177"/>
            <a:chOff x="11430943" y="275548"/>
            <a:chExt cx="414420" cy="657177"/>
          </a:xfrm>
        </p:grpSpPr>
        <p:sp>
          <p:nvSpPr>
            <p:cNvPr id="16" name="Freeform: Shape 15">
              <a:extLst>
                <a:ext uri="{FF2B5EF4-FFF2-40B4-BE49-F238E27FC236}">
                  <a16:creationId xmlns:a16="http://schemas.microsoft.com/office/drawing/2014/main" id="{EFF8D478-934A-ACEC-A75C-C3FEA38F04D0}"/>
                </a:ext>
              </a:extLst>
            </p:cNvPr>
            <p:cNvSpPr/>
            <p:nvPr/>
          </p:nvSpPr>
          <p:spPr>
            <a:xfrm>
              <a:off x="11430943" y="351512"/>
              <a:ext cx="289566" cy="581213"/>
            </a:xfrm>
            <a:custGeom>
              <a:avLst/>
              <a:gdLst>
                <a:gd name="connsiteX0" fmla="*/ 0 w 289566"/>
                <a:gd name="connsiteY0" fmla="*/ 18390 h 581213"/>
                <a:gd name="connsiteX1" fmla="*/ 183023 w 289566"/>
                <a:gd name="connsiteY1" fmla="*/ 152959 h 581213"/>
                <a:gd name="connsiteX2" fmla="*/ 289566 w 289566"/>
                <a:gd name="connsiteY2" fmla="*/ 0 h 581213"/>
                <a:gd name="connsiteX3" fmla="*/ 217805 w 289566"/>
                <a:gd name="connsiteY3" fmla="*/ 180385 h 581213"/>
                <a:gd name="connsiteX4" fmla="*/ 218724 w 289566"/>
                <a:gd name="connsiteY4" fmla="*/ 549669 h 581213"/>
                <a:gd name="connsiteX5" fmla="*/ 211448 w 289566"/>
                <a:gd name="connsiteY5" fmla="*/ 574936 h 581213"/>
                <a:gd name="connsiteX6" fmla="*/ 166912 w 289566"/>
                <a:gd name="connsiteY6" fmla="*/ 577254 h 581213"/>
                <a:gd name="connsiteX7" fmla="*/ 156477 w 289566"/>
                <a:gd name="connsiteY7" fmla="*/ 553507 h 581213"/>
                <a:gd name="connsiteX8" fmla="*/ 152039 w 289566"/>
                <a:gd name="connsiteY8" fmla="*/ 305198 h 581213"/>
                <a:gd name="connsiteX9" fmla="*/ 54851 w 289566"/>
                <a:gd name="connsiteY9" fmla="*/ 62407 h 581213"/>
                <a:gd name="connsiteX10" fmla="*/ 0 w 289566"/>
                <a:gd name="connsiteY10" fmla="*/ 18430 h 58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566" h="581213">
                  <a:moveTo>
                    <a:pt x="0" y="18390"/>
                  </a:moveTo>
                  <a:cubicBezTo>
                    <a:pt x="85235" y="28265"/>
                    <a:pt x="142205" y="73641"/>
                    <a:pt x="183023" y="152959"/>
                  </a:cubicBezTo>
                  <a:cubicBezTo>
                    <a:pt x="194857" y="79158"/>
                    <a:pt x="213687" y="18150"/>
                    <a:pt x="289566" y="0"/>
                  </a:cubicBezTo>
                  <a:cubicBezTo>
                    <a:pt x="232837" y="47215"/>
                    <a:pt x="217445" y="110502"/>
                    <a:pt x="217805" y="180385"/>
                  </a:cubicBezTo>
                  <a:cubicBezTo>
                    <a:pt x="218444" y="303479"/>
                    <a:pt x="218804" y="426574"/>
                    <a:pt x="218724" y="549669"/>
                  </a:cubicBezTo>
                  <a:cubicBezTo>
                    <a:pt x="218724" y="558504"/>
                    <a:pt x="219763" y="570218"/>
                    <a:pt x="211448" y="574936"/>
                  </a:cubicBezTo>
                  <a:cubicBezTo>
                    <a:pt x="196856" y="583171"/>
                    <a:pt x="184422" y="582612"/>
                    <a:pt x="166912" y="577254"/>
                  </a:cubicBezTo>
                  <a:cubicBezTo>
                    <a:pt x="159356" y="574936"/>
                    <a:pt x="156597" y="560503"/>
                    <a:pt x="156477" y="553507"/>
                  </a:cubicBezTo>
                  <a:cubicBezTo>
                    <a:pt x="154998" y="470711"/>
                    <a:pt x="156157" y="387835"/>
                    <a:pt x="152039" y="305198"/>
                  </a:cubicBezTo>
                  <a:cubicBezTo>
                    <a:pt x="147482" y="213927"/>
                    <a:pt x="122055" y="129132"/>
                    <a:pt x="54851" y="62407"/>
                  </a:cubicBezTo>
                  <a:cubicBezTo>
                    <a:pt x="39339" y="46975"/>
                    <a:pt x="20589" y="34782"/>
                    <a:pt x="0" y="18430"/>
                  </a:cubicBezTo>
                  <a:close/>
                </a:path>
              </a:pathLst>
            </a:custGeom>
            <a:solidFill>
              <a:schemeClr val="tx2"/>
            </a:solidFill>
            <a:ln w="0"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FF15598F-81C2-5365-7299-251E12CA06A6}"/>
                </a:ext>
              </a:extLst>
            </p:cNvPr>
            <p:cNvSpPr/>
            <p:nvPr/>
          </p:nvSpPr>
          <p:spPr>
            <a:xfrm>
              <a:off x="11682810" y="542491"/>
              <a:ext cx="162553" cy="386248"/>
            </a:xfrm>
            <a:custGeom>
              <a:avLst/>
              <a:gdLst>
                <a:gd name="connsiteX0" fmla="*/ 162554 w 162553"/>
                <a:gd name="connsiteY0" fmla="*/ 0 h 386248"/>
                <a:gd name="connsiteX1" fmla="*/ 49974 w 162553"/>
                <a:gd name="connsiteY1" fmla="*/ 230878 h 386248"/>
                <a:gd name="connsiteX2" fmla="*/ 49814 w 162553"/>
                <a:gd name="connsiteY2" fmla="*/ 368765 h 386248"/>
                <a:gd name="connsiteX3" fmla="*/ 30224 w 162553"/>
                <a:gd name="connsiteY3" fmla="*/ 386036 h 386248"/>
                <a:gd name="connsiteX4" fmla="*/ 0 w 162553"/>
                <a:gd name="connsiteY4" fmla="*/ 372843 h 386248"/>
                <a:gd name="connsiteX5" fmla="*/ 16791 w 162553"/>
                <a:gd name="connsiteY5" fmla="*/ 138327 h 386248"/>
                <a:gd name="connsiteX6" fmla="*/ 143604 w 162553"/>
                <a:gd name="connsiteY6" fmla="*/ 2119 h 386248"/>
                <a:gd name="connsiteX7" fmla="*/ 162554 w 162553"/>
                <a:gd name="connsiteY7" fmla="*/ 0 h 38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553" h="386248">
                  <a:moveTo>
                    <a:pt x="162554" y="0"/>
                  </a:moveTo>
                  <a:cubicBezTo>
                    <a:pt x="77279" y="58249"/>
                    <a:pt x="52532" y="139606"/>
                    <a:pt x="49974" y="230878"/>
                  </a:cubicBezTo>
                  <a:cubicBezTo>
                    <a:pt x="48694" y="276813"/>
                    <a:pt x="49254" y="322789"/>
                    <a:pt x="49814" y="368765"/>
                  </a:cubicBezTo>
                  <a:cubicBezTo>
                    <a:pt x="49974" y="383557"/>
                    <a:pt x="43017" y="384756"/>
                    <a:pt x="30224" y="386036"/>
                  </a:cubicBezTo>
                  <a:cubicBezTo>
                    <a:pt x="20509" y="386995"/>
                    <a:pt x="0" y="385076"/>
                    <a:pt x="0" y="372843"/>
                  </a:cubicBezTo>
                  <a:cubicBezTo>
                    <a:pt x="3798" y="294524"/>
                    <a:pt x="3838" y="215286"/>
                    <a:pt x="16791" y="138327"/>
                  </a:cubicBezTo>
                  <a:cubicBezTo>
                    <a:pt x="28305" y="69963"/>
                    <a:pt x="72322" y="20509"/>
                    <a:pt x="143604" y="2119"/>
                  </a:cubicBezTo>
                  <a:cubicBezTo>
                    <a:pt x="147482" y="1119"/>
                    <a:pt x="151600" y="1199"/>
                    <a:pt x="162554" y="0"/>
                  </a:cubicBezTo>
                  <a:close/>
                </a:path>
              </a:pathLst>
            </a:custGeom>
            <a:solidFill>
              <a:schemeClr val="tx2"/>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E4A26D5-AE74-3A3D-4B13-C5941277157A}"/>
                </a:ext>
              </a:extLst>
            </p:cNvPr>
            <p:cNvSpPr/>
            <p:nvPr/>
          </p:nvSpPr>
          <p:spPr>
            <a:xfrm>
              <a:off x="11519177" y="275548"/>
              <a:ext cx="122140" cy="121599"/>
            </a:xfrm>
            <a:custGeom>
              <a:avLst/>
              <a:gdLst>
                <a:gd name="connsiteX0" fmla="*/ 122135 w 122140"/>
                <a:gd name="connsiteY0" fmla="*/ 59332 h 121599"/>
                <a:gd name="connsiteX1" fmla="*/ 63366 w 122140"/>
                <a:gd name="connsiteY1" fmla="*/ 121580 h 121599"/>
                <a:gd name="connsiteX2" fmla="*/ 0 w 122140"/>
                <a:gd name="connsiteY2" fmla="*/ 60172 h 121599"/>
                <a:gd name="connsiteX3" fmla="*/ 61248 w 122140"/>
                <a:gd name="connsiteY3" fmla="*/ 4 h 121599"/>
                <a:gd name="connsiteX4" fmla="*/ 122135 w 122140"/>
                <a:gd name="connsiteY4" fmla="*/ 59332 h 12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0" h="121599">
                  <a:moveTo>
                    <a:pt x="122135" y="59332"/>
                  </a:moveTo>
                  <a:cubicBezTo>
                    <a:pt x="122575" y="93794"/>
                    <a:pt x="97189" y="120700"/>
                    <a:pt x="63366" y="121580"/>
                  </a:cubicBezTo>
                  <a:cubicBezTo>
                    <a:pt x="29504" y="122459"/>
                    <a:pt x="40" y="93954"/>
                    <a:pt x="0" y="60172"/>
                  </a:cubicBezTo>
                  <a:cubicBezTo>
                    <a:pt x="-40" y="27070"/>
                    <a:pt x="27146" y="364"/>
                    <a:pt x="61248" y="4"/>
                  </a:cubicBezTo>
                  <a:cubicBezTo>
                    <a:pt x="96469" y="-356"/>
                    <a:pt x="121696" y="24191"/>
                    <a:pt x="122135" y="59332"/>
                  </a:cubicBezTo>
                  <a:close/>
                </a:path>
              </a:pathLst>
            </a:custGeom>
            <a:solidFill>
              <a:srgbClr val="EF3F38"/>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E1D30D2-F93E-51D3-C819-E4BC37E2F0AE}"/>
                </a:ext>
              </a:extLst>
            </p:cNvPr>
            <p:cNvSpPr/>
            <p:nvPr/>
          </p:nvSpPr>
          <p:spPr>
            <a:xfrm>
              <a:off x="11434222" y="675940"/>
              <a:ext cx="112302" cy="253118"/>
            </a:xfrm>
            <a:custGeom>
              <a:avLst/>
              <a:gdLst>
                <a:gd name="connsiteX0" fmla="*/ 0 w 112302"/>
                <a:gd name="connsiteY0" fmla="*/ 0 h 253118"/>
                <a:gd name="connsiteX1" fmla="*/ 111101 w 112302"/>
                <a:gd name="connsiteY1" fmla="*/ 142005 h 253118"/>
                <a:gd name="connsiteX2" fmla="*/ 112260 w 112302"/>
                <a:gd name="connsiteY2" fmla="*/ 230358 h 253118"/>
                <a:gd name="connsiteX3" fmla="*/ 95269 w 112302"/>
                <a:gd name="connsiteY3" fmla="*/ 253106 h 253118"/>
                <a:gd name="connsiteX4" fmla="*/ 80237 w 112302"/>
                <a:gd name="connsiteY4" fmla="*/ 231158 h 253118"/>
                <a:gd name="connsiteX5" fmla="*/ 75000 w 112302"/>
                <a:gd name="connsiteY5" fmla="*/ 126133 h 253118"/>
                <a:gd name="connsiteX6" fmla="*/ 0 w 112302"/>
                <a:gd name="connsiteY6" fmla="*/ 0 h 25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02" h="253118">
                  <a:moveTo>
                    <a:pt x="0" y="0"/>
                  </a:moveTo>
                  <a:cubicBezTo>
                    <a:pt x="69243" y="18390"/>
                    <a:pt x="107263" y="67924"/>
                    <a:pt x="111101" y="142005"/>
                  </a:cubicBezTo>
                  <a:cubicBezTo>
                    <a:pt x="112620" y="171389"/>
                    <a:pt x="111981" y="200894"/>
                    <a:pt x="112260" y="230358"/>
                  </a:cubicBezTo>
                  <a:cubicBezTo>
                    <a:pt x="112380" y="242152"/>
                    <a:pt x="113260" y="253546"/>
                    <a:pt x="95269" y="253106"/>
                  </a:cubicBezTo>
                  <a:cubicBezTo>
                    <a:pt x="78358" y="252706"/>
                    <a:pt x="80637" y="241712"/>
                    <a:pt x="80237" y="231158"/>
                  </a:cubicBezTo>
                  <a:cubicBezTo>
                    <a:pt x="78798" y="196136"/>
                    <a:pt x="79638" y="160755"/>
                    <a:pt x="75000" y="126133"/>
                  </a:cubicBezTo>
                  <a:cubicBezTo>
                    <a:pt x="67444" y="69803"/>
                    <a:pt x="47535" y="38580"/>
                    <a:pt x="0" y="0"/>
                  </a:cubicBezTo>
                  <a:close/>
                </a:path>
              </a:pathLst>
            </a:custGeom>
            <a:solidFill>
              <a:schemeClr val="tx2"/>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5903960-309D-4075-645A-86DE95793F88}"/>
                </a:ext>
              </a:extLst>
            </p:cNvPr>
            <p:cNvSpPr/>
            <p:nvPr/>
          </p:nvSpPr>
          <p:spPr>
            <a:xfrm>
              <a:off x="11434222" y="559238"/>
              <a:ext cx="117223" cy="116720"/>
            </a:xfrm>
            <a:custGeom>
              <a:avLst/>
              <a:gdLst>
                <a:gd name="connsiteX0" fmla="*/ 117218 w 117223"/>
                <a:gd name="connsiteY0" fmla="*/ 56933 h 116720"/>
                <a:gd name="connsiteX1" fmla="*/ 60808 w 117223"/>
                <a:gd name="connsiteY1" fmla="*/ 116701 h 116720"/>
                <a:gd name="connsiteX2" fmla="*/ 0 w 117223"/>
                <a:gd name="connsiteY2" fmla="*/ 57733 h 116720"/>
                <a:gd name="connsiteX3" fmla="*/ 58769 w 117223"/>
                <a:gd name="connsiteY3" fmla="*/ 3 h 116720"/>
                <a:gd name="connsiteX4" fmla="*/ 117218 w 117223"/>
                <a:gd name="connsiteY4" fmla="*/ 56933 h 11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23" h="116720">
                  <a:moveTo>
                    <a:pt x="117218" y="56933"/>
                  </a:moveTo>
                  <a:cubicBezTo>
                    <a:pt x="117658" y="89996"/>
                    <a:pt x="93271" y="115822"/>
                    <a:pt x="60808" y="116701"/>
                  </a:cubicBezTo>
                  <a:cubicBezTo>
                    <a:pt x="28305" y="117541"/>
                    <a:pt x="40" y="90195"/>
                    <a:pt x="0" y="57733"/>
                  </a:cubicBezTo>
                  <a:cubicBezTo>
                    <a:pt x="-40" y="25950"/>
                    <a:pt x="26026" y="323"/>
                    <a:pt x="58769" y="3"/>
                  </a:cubicBezTo>
                  <a:cubicBezTo>
                    <a:pt x="92591" y="-317"/>
                    <a:pt x="116778" y="23231"/>
                    <a:pt x="117218" y="56933"/>
                  </a:cubicBezTo>
                  <a:close/>
                </a:path>
              </a:pathLst>
            </a:custGeom>
            <a:solidFill>
              <a:srgbClr val="FDB414"/>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11821A3-D501-175B-C4EE-E7DAF464B3DA}"/>
                </a:ext>
              </a:extLst>
            </p:cNvPr>
            <p:cNvSpPr/>
            <p:nvPr/>
          </p:nvSpPr>
          <p:spPr>
            <a:xfrm>
              <a:off x="11682770" y="420911"/>
              <a:ext cx="122140" cy="121599"/>
            </a:xfrm>
            <a:custGeom>
              <a:avLst/>
              <a:gdLst>
                <a:gd name="connsiteX0" fmla="*/ 122135 w 122140"/>
                <a:gd name="connsiteY0" fmla="*/ 59332 h 121599"/>
                <a:gd name="connsiteX1" fmla="*/ 63366 w 122140"/>
                <a:gd name="connsiteY1" fmla="*/ 121580 h 121599"/>
                <a:gd name="connsiteX2" fmla="*/ 0 w 122140"/>
                <a:gd name="connsiteY2" fmla="*/ 60172 h 121599"/>
                <a:gd name="connsiteX3" fmla="*/ 61248 w 122140"/>
                <a:gd name="connsiteY3" fmla="*/ 4 h 121599"/>
                <a:gd name="connsiteX4" fmla="*/ 122135 w 122140"/>
                <a:gd name="connsiteY4" fmla="*/ 59332 h 12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0" h="121599">
                  <a:moveTo>
                    <a:pt x="122135" y="59332"/>
                  </a:moveTo>
                  <a:cubicBezTo>
                    <a:pt x="122575" y="93794"/>
                    <a:pt x="97189" y="120700"/>
                    <a:pt x="63366" y="121580"/>
                  </a:cubicBezTo>
                  <a:cubicBezTo>
                    <a:pt x="29504" y="122459"/>
                    <a:pt x="40" y="93954"/>
                    <a:pt x="0" y="60172"/>
                  </a:cubicBezTo>
                  <a:cubicBezTo>
                    <a:pt x="-40" y="27070"/>
                    <a:pt x="27146" y="364"/>
                    <a:pt x="61248" y="4"/>
                  </a:cubicBezTo>
                  <a:cubicBezTo>
                    <a:pt x="96469" y="-356"/>
                    <a:pt x="121696" y="24191"/>
                    <a:pt x="122135" y="59332"/>
                  </a:cubicBezTo>
                  <a:close/>
                </a:path>
              </a:pathLst>
            </a:custGeom>
            <a:solidFill>
              <a:srgbClr val="65CDF3"/>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30819641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457200" y="428955"/>
            <a:ext cx="10505048" cy="13147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8767A6-7C3F-8FD5-FEF9-F2BE7E407E77}"/>
              </a:ext>
            </a:extLst>
          </p:cNvPr>
          <p:cNvSpPr>
            <a:spLocks noGrp="1"/>
          </p:cNvSpPr>
          <p:nvPr>
            <p:ph sz="half" idx="1"/>
          </p:nvPr>
        </p:nvSpPr>
        <p:spPr>
          <a:xfrm>
            <a:off x="457201" y="1825625"/>
            <a:ext cx="3696585" cy="4351338"/>
          </a:xfrm>
        </p:spPr>
        <p:txBody>
          <a:bodyPr>
            <a:normAutofit/>
          </a:bodyPr>
          <a:lstStyle>
            <a:lvl1pPr>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B896439-7B9C-A4F4-E7B9-2F58003459C6}"/>
              </a:ext>
            </a:extLst>
          </p:cNvPr>
          <p:cNvSpPr>
            <a:spLocks noGrp="1"/>
          </p:cNvSpPr>
          <p:nvPr>
            <p:ph sz="half" idx="2"/>
          </p:nvPr>
        </p:nvSpPr>
        <p:spPr>
          <a:xfrm>
            <a:off x="8038214" y="1825625"/>
            <a:ext cx="3696585" cy="4351338"/>
          </a:xfrm>
        </p:spPr>
        <p:txBody>
          <a:bodyPr>
            <a:normAutofit/>
          </a:bodyPr>
          <a:lstStyle>
            <a:lvl1pPr>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dirty="0"/>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9" name="Content Placeholder 8">
            <a:extLst>
              <a:ext uri="{FF2B5EF4-FFF2-40B4-BE49-F238E27FC236}">
                <a16:creationId xmlns:a16="http://schemas.microsoft.com/office/drawing/2014/main" id="{269E07FD-00D1-65CE-33B4-73B1011E962E}"/>
              </a:ext>
            </a:extLst>
          </p:cNvPr>
          <p:cNvSpPr>
            <a:spLocks noGrp="1"/>
          </p:cNvSpPr>
          <p:nvPr>
            <p:ph sz="quarter" idx="13"/>
          </p:nvPr>
        </p:nvSpPr>
        <p:spPr>
          <a:xfrm>
            <a:off x="4247708" y="1825625"/>
            <a:ext cx="3696585" cy="4351338"/>
          </a:xfrm>
        </p:spPr>
        <p:txBody>
          <a:bodyPr>
            <a:normAutofit/>
          </a:bodyPr>
          <a:lstStyle>
            <a:lvl1pPr>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7096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6F8A-9CEA-A61B-A5B8-B31CCD732855}"/>
              </a:ext>
            </a:extLst>
          </p:cNvPr>
          <p:cNvSpPr>
            <a:spLocks noGrp="1"/>
          </p:cNvSpPr>
          <p:nvPr>
            <p:ph type="title"/>
          </p:nvPr>
        </p:nvSpPr>
        <p:spPr>
          <a:xfrm>
            <a:off x="439673" y="365125"/>
            <a:ext cx="10915715"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360DC57-4B5E-F1E3-2D11-CD4996E0F307}"/>
              </a:ext>
            </a:extLst>
          </p:cNvPr>
          <p:cNvSpPr>
            <a:spLocks noGrp="1"/>
          </p:cNvSpPr>
          <p:nvPr>
            <p:ph type="body" idx="1"/>
          </p:nvPr>
        </p:nvSpPr>
        <p:spPr>
          <a:xfrm>
            <a:off x="439674" y="1857375"/>
            <a:ext cx="5557902" cy="4810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740872-39D6-F0F0-0832-5695EDCF2BD2}"/>
              </a:ext>
            </a:extLst>
          </p:cNvPr>
          <p:cNvSpPr>
            <a:spLocks noGrp="1"/>
          </p:cNvSpPr>
          <p:nvPr>
            <p:ph sz="half" idx="2"/>
          </p:nvPr>
        </p:nvSpPr>
        <p:spPr>
          <a:xfrm>
            <a:off x="439674" y="2505075"/>
            <a:ext cx="55579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F2C932-9D42-B589-7E5F-E2488A80907E}"/>
              </a:ext>
            </a:extLst>
          </p:cNvPr>
          <p:cNvSpPr>
            <a:spLocks noGrp="1"/>
          </p:cNvSpPr>
          <p:nvPr>
            <p:ph type="body" sz="quarter" idx="3"/>
          </p:nvPr>
        </p:nvSpPr>
        <p:spPr>
          <a:xfrm>
            <a:off x="6172200" y="1857375"/>
            <a:ext cx="5557900" cy="4810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BEAD5B-5ECA-4F94-FFD7-972D6546EADE}"/>
              </a:ext>
            </a:extLst>
          </p:cNvPr>
          <p:cNvSpPr>
            <a:spLocks noGrp="1"/>
          </p:cNvSpPr>
          <p:nvPr>
            <p:ph sz="quarter" idx="4"/>
          </p:nvPr>
        </p:nvSpPr>
        <p:spPr>
          <a:xfrm>
            <a:off x="6172199" y="2505075"/>
            <a:ext cx="555790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480D9D-4EC8-9E78-840F-C58CF7A9E8F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8" name="Footer Placeholder 7">
            <a:extLst>
              <a:ext uri="{FF2B5EF4-FFF2-40B4-BE49-F238E27FC236}">
                <a16:creationId xmlns:a16="http://schemas.microsoft.com/office/drawing/2014/main" id="{DA1645F1-E8AE-7183-1745-9479F491F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18B8B1-CD21-49B3-55D7-294217A2654D}"/>
              </a:ext>
            </a:extLst>
          </p:cNvPr>
          <p:cNvSpPr>
            <a:spLocks noGrp="1"/>
          </p:cNvSpPr>
          <p:nvPr>
            <p:ph type="sldNum" sz="quarter" idx="12"/>
          </p:nvPr>
        </p:nvSpPr>
        <p:spPr/>
        <p:txBody>
          <a:bodyPr/>
          <a:lstStyle/>
          <a:p>
            <a:fld id="{92D36619-11D7-4FB6-8514-E67294A2FE12}" type="slidenum">
              <a:rPr lang="en-US" smtClean="0"/>
              <a:t>‹#›</a:t>
            </a:fld>
            <a:endParaRPr lang="en-US"/>
          </a:p>
        </p:txBody>
      </p:sp>
    </p:spTree>
    <p:extLst>
      <p:ext uri="{BB962C8B-B14F-4D97-AF65-F5344CB8AC3E}">
        <p14:creationId xmlns:p14="http://schemas.microsoft.com/office/powerpoint/2010/main" val="20739859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10A66-A843-5E0E-2116-33C74C8415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9205A6-B3B5-EBD4-C2E3-6D58226C9AF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4" name="Footer Placeholder 3">
            <a:extLst>
              <a:ext uri="{FF2B5EF4-FFF2-40B4-BE49-F238E27FC236}">
                <a16:creationId xmlns:a16="http://schemas.microsoft.com/office/drawing/2014/main" id="{F949BE91-44AB-5BA2-5495-D9922EA7D9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D36263-A6DE-3DDE-44C5-961A6810C808}"/>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7" name="Chart Placeholder 6">
            <a:extLst>
              <a:ext uri="{FF2B5EF4-FFF2-40B4-BE49-F238E27FC236}">
                <a16:creationId xmlns:a16="http://schemas.microsoft.com/office/drawing/2014/main" id="{5E4DABE3-7F8F-FB7B-60BB-D3BC4C4E74B9}"/>
              </a:ext>
            </a:extLst>
          </p:cNvPr>
          <p:cNvSpPr>
            <a:spLocks noGrp="1"/>
          </p:cNvSpPr>
          <p:nvPr>
            <p:ph type="chart" sz="quarter" idx="13"/>
          </p:nvPr>
        </p:nvSpPr>
        <p:spPr>
          <a:xfrm>
            <a:off x="419100" y="1349375"/>
            <a:ext cx="11315700" cy="4860925"/>
          </a:xfrm>
          <a:pattFill prst="pct5">
            <a:fgClr>
              <a:schemeClr val="accent1"/>
            </a:fgClr>
            <a:bgClr>
              <a:schemeClr val="bg1"/>
            </a:bgClr>
          </a:pattFill>
        </p:spPr>
        <p:txBody>
          <a:bodyPr/>
          <a:lstStyle/>
          <a:p>
            <a:r>
              <a:rPr lang="en-US"/>
              <a:t>Click icon to add chart</a:t>
            </a:r>
          </a:p>
        </p:txBody>
      </p:sp>
    </p:spTree>
    <p:extLst>
      <p:ext uri="{BB962C8B-B14F-4D97-AF65-F5344CB8AC3E}">
        <p14:creationId xmlns:p14="http://schemas.microsoft.com/office/powerpoint/2010/main" val="8866354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10A66-A843-5E0E-2116-33C74C84155B}"/>
              </a:ext>
            </a:extLst>
          </p:cNvPr>
          <p:cNvSpPr>
            <a:spLocks noGrp="1"/>
          </p:cNvSpPr>
          <p:nvPr>
            <p:ph type="title"/>
          </p:nvPr>
        </p:nvSpPr>
        <p:spPr>
          <a:xfrm>
            <a:off x="1439695" y="386425"/>
            <a:ext cx="9312612" cy="755601"/>
          </a:xfrm>
        </p:spPr>
        <p:txBody>
          <a:bodyP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E9205A6-B3B5-EBD4-C2E3-6D58226C9AF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4" name="Footer Placeholder 3">
            <a:extLst>
              <a:ext uri="{FF2B5EF4-FFF2-40B4-BE49-F238E27FC236}">
                <a16:creationId xmlns:a16="http://schemas.microsoft.com/office/drawing/2014/main" id="{F949BE91-44AB-5BA2-5495-D9922EA7D9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D36263-A6DE-3DDE-44C5-961A6810C808}"/>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7" name="Text Placeholder 6">
            <a:extLst>
              <a:ext uri="{FF2B5EF4-FFF2-40B4-BE49-F238E27FC236}">
                <a16:creationId xmlns:a16="http://schemas.microsoft.com/office/drawing/2014/main" id="{C6AFE324-6162-19B2-C80B-9BBD41AF3E9C}"/>
              </a:ext>
            </a:extLst>
          </p:cNvPr>
          <p:cNvSpPr>
            <a:spLocks noGrp="1"/>
          </p:cNvSpPr>
          <p:nvPr>
            <p:ph type="body" sz="quarter" idx="13"/>
          </p:nvPr>
        </p:nvSpPr>
        <p:spPr>
          <a:xfrm>
            <a:off x="1439695" y="1165348"/>
            <a:ext cx="9312612" cy="578392"/>
          </a:xfrm>
        </p:spPr>
        <p:txBody>
          <a:bodyPr/>
          <a:lstStyle>
            <a:lvl1pPr algn="ctr">
              <a:defRPr/>
            </a:lvl1pPr>
          </a:lstStyle>
          <a:p>
            <a:pPr lvl="0"/>
            <a:r>
              <a:rPr lang="en-US"/>
              <a:t>Click to edit Master text styles</a:t>
            </a:r>
          </a:p>
        </p:txBody>
      </p:sp>
    </p:spTree>
    <p:extLst>
      <p:ext uri="{BB962C8B-B14F-4D97-AF65-F5344CB8AC3E}">
        <p14:creationId xmlns:p14="http://schemas.microsoft.com/office/powerpoint/2010/main" val="244517584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A300-0E09-28BF-8DBF-712B9565390E}"/>
              </a:ext>
            </a:extLst>
          </p:cNvPr>
          <p:cNvSpPr>
            <a:spLocks noGrp="1"/>
          </p:cNvSpPr>
          <p:nvPr>
            <p:ph type="ctrTitle"/>
          </p:nvPr>
        </p:nvSpPr>
        <p:spPr>
          <a:xfrm>
            <a:off x="439673" y="2053075"/>
            <a:ext cx="6508898" cy="2597375"/>
          </a:xfrm>
        </p:spPr>
        <p:txBody>
          <a:bodyPr anchor="b"/>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C3089CE-B9DB-E8FA-3C0A-B77FE27DA363}"/>
              </a:ext>
            </a:extLst>
          </p:cNvPr>
          <p:cNvSpPr>
            <a:spLocks noGrp="1"/>
          </p:cNvSpPr>
          <p:nvPr>
            <p:ph type="subTitle" idx="1"/>
          </p:nvPr>
        </p:nvSpPr>
        <p:spPr>
          <a:xfrm>
            <a:off x="439673" y="4804925"/>
            <a:ext cx="6508898" cy="105538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121AEFC-6CAD-F238-4687-EDE0F23E5766}"/>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5" name="Footer Placeholder 4">
            <a:extLst>
              <a:ext uri="{FF2B5EF4-FFF2-40B4-BE49-F238E27FC236}">
                <a16:creationId xmlns:a16="http://schemas.microsoft.com/office/drawing/2014/main" id="{7B050A60-B30E-162F-42F0-8847A8C05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0DF24-1F1E-11CC-C810-1B81252E57A2}"/>
              </a:ext>
            </a:extLst>
          </p:cNvPr>
          <p:cNvSpPr>
            <a:spLocks noGrp="1"/>
          </p:cNvSpPr>
          <p:nvPr>
            <p:ph type="sldNum" sz="quarter" idx="12"/>
          </p:nvPr>
        </p:nvSpPr>
        <p:spPr/>
        <p:txBody>
          <a:bodyPr/>
          <a:lstStyle/>
          <a:p>
            <a:fld id="{92D36619-11D7-4FB6-8514-E67294A2FE12}" type="slidenum">
              <a:rPr lang="en-US" smtClean="0"/>
              <a:t>‹#›</a:t>
            </a:fld>
            <a:endParaRPr lang="en-US"/>
          </a:p>
        </p:txBody>
      </p:sp>
      <p:pic>
        <p:nvPicPr>
          <p:cNvPr id="8" name="Graphic 7">
            <a:extLst>
              <a:ext uri="{FF2B5EF4-FFF2-40B4-BE49-F238E27FC236}">
                <a16:creationId xmlns:a16="http://schemas.microsoft.com/office/drawing/2014/main" id="{811E6319-6EB6-39DE-5DA7-62A1A9CC14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5335" y="752251"/>
            <a:ext cx="3400661" cy="1133554"/>
          </a:xfrm>
          <a:prstGeom prst="rect">
            <a:avLst/>
          </a:prstGeom>
        </p:spPr>
      </p:pic>
      <p:sp>
        <p:nvSpPr>
          <p:cNvPr id="21" name="Image Border">
            <a:extLst>
              <a:ext uri="{FF2B5EF4-FFF2-40B4-BE49-F238E27FC236}">
                <a16:creationId xmlns:a16="http://schemas.microsoft.com/office/drawing/2014/main" id="{E34B769A-C166-9308-7E62-424514631A5F}"/>
              </a:ext>
              <a:ext uri="{C183D7F6-B498-43B3-948B-1728B52AA6E4}">
                <adec:decorative xmlns:adec="http://schemas.microsoft.com/office/drawing/2017/decorative" val="1"/>
              </a:ext>
            </a:extLst>
          </p:cNvPr>
          <p:cNvSpPr/>
          <p:nvPr userDrawn="1"/>
        </p:nvSpPr>
        <p:spPr>
          <a:xfrm rot="5400000">
            <a:off x="7152276" y="152352"/>
            <a:ext cx="5192076" cy="4887372"/>
          </a:xfrm>
          <a:custGeom>
            <a:avLst/>
            <a:gdLst>
              <a:gd name="connsiteX0" fmla="*/ 0 w 5192076"/>
              <a:gd name="connsiteY0" fmla="*/ 4631245 h 4887372"/>
              <a:gd name="connsiteX1" fmla="*/ 1 w 5192076"/>
              <a:gd name="connsiteY1" fmla="*/ 0 h 4887372"/>
              <a:gd name="connsiteX2" fmla="*/ 5038975 w 5192076"/>
              <a:gd name="connsiteY2" fmla="*/ 0 h 4887372"/>
              <a:gd name="connsiteX3" fmla="*/ 5071894 w 5192076"/>
              <a:gd name="connsiteY3" fmla="*/ 115926 h 4887372"/>
              <a:gd name="connsiteX4" fmla="*/ 5192076 w 5192076"/>
              <a:gd name="connsiteY4" fmla="*/ 1069957 h 4887372"/>
              <a:gd name="connsiteX5" fmla="*/ 1374661 w 5192076"/>
              <a:gd name="connsiteY5" fmla="*/ 4887372 h 4887372"/>
              <a:gd name="connsiteX6" fmla="*/ 62105 w 5192076"/>
              <a:gd name="connsiteY6" fmla="*/ 4655732 h 4887372"/>
              <a:gd name="connsiteX7" fmla="*/ 0 w 5192076"/>
              <a:gd name="connsiteY7" fmla="*/ 4631245 h 488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076" h="4887372">
                <a:moveTo>
                  <a:pt x="0" y="4631245"/>
                </a:moveTo>
                <a:lnTo>
                  <a:pt x="1" y="0"/>
                </a:lnTo>
                <a:lnTo>
                  <a:pt x="5038975" y="0"/>
                </a:lnTo>
                <a:lnTo>
                  <a:pt x="5071894" y="115926"/>
                </a:lnTo>
                <a:cubicBezTo>
                  <a:pt x="5150349" y="420859"/>
                  <a:pt x="5192076" y="740535"/>
                  <a:pt x="5192076" y="1069957"/>
                </a:cubicBezTo>
                <a:cubicBezTo>
                  <a:pt x="5192076" y="3178257"/>
                  <a:pt x="3482961" y="4887372"/>
                  <a:pt x="1374661" y="4887372"/>
                </a:cubicBezTo>
                <a:cubicBezTo>
                  <a:pt x="913469" y="4887372"/>
                  <a:pt x="471380" y="4805588"/>
                  <a:pt x="62105" y="4655732"/>
                </a:cubicBezTo>
                <a:lnTo>
                  <a:pt x="0" y="463124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sp>
        <p:nvSpPr>
          <p:cNvPr id="22" name="Picture Placeholder">
            <a:extLst>
              <a:ext uri="{FF2B5EF4-FFF2-40B4-BE49-F238E27FC236}">
                <a16:creationId xmlns:a16="http://schemas.microsoft.com/office/drawing/2014/main" id="{867458CE-ED2B-6FB0-16B9-B844F54F87D0}"/>
              </a:ext>
            </a:extLst>
          </p:cNvPr>
          <p:cNvSpPr>
            <a:spLocks noGrp="1"/>
          </p:cNvSpPr>
          <p:nvPr>
            <p:ph type="pic" sz="quarter" idx="22" hasCustomPrompt="1"/>
          </p:nvPr>
        </p:nvSpPr>
        <p:spPr>
          <a:xfrm>
            <a:off x="7647323" y="0"/>
            <a:ext cx="4544677" cy="4849381"/>
          </a:xfrm>
          <a:custGeom>
            <a:avLst/>
            <a:gdLst>
              <a:gd name="connsiteX0" fmla="*/ 283728 w 4544677"/>
              <a:gd name="connsiteY0" fmla="*/ 0 h 4849381"/>
              <a:gd name="connsiteX1" fmla="*/ 4544677 w 4544677"/>
              <a:gd name="connsiteY1" fmla="*/ 1 h 4849381"/>
              <a:gd name="connsiteX2" fmla="*/ 4544677 w 4544677"/>
              <a:gd name="connsiteY2" fmla="*/ 4680752 h 4849381"/>
              <a:gd name="connsiteX3" fmla="*/ 4507995 w 4544677"/>
              <a:gd name="connsiteY3" fmla="*/ 4693164 h 4849381"/>
              <a:gd name="connsiteX4" fmla="*/ 3474720 w 4544677"/>
              <a:gd name="connsiteY4" fmla="*/ 4849381 h 4849381"/>
              <a:gd name="connsiteX5" fmla="*/ 0 w 4544677"/>
              <a:gd name="connsiteY5" fmla="*/ 1374661 h 4849381"/>
              <a:gd name="connsiteX6" fmla="*/ 273061 w 4544677"/>
              <a:gd name="connsiteY6" fmla="*/ 22142 h 484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4677" h="4849381">
                <a:moveTo>
                  <a:pt x="283728" y="0"/>
                </a:moveTo>
                <a:lnTo>
                  <a:pt x="4544677" y="1"/>
                </a:lnTo>
                <a:lnTo>
                  <a:pt x="4544677" y="4680752"/>
                </a:lnTo>
                <a:lnTo>
                  <a:pt x="4507995" y="4693164"/>
                </a:lnTo>
                <a:cubicBezTo>
                  <a:pt x="4181584" y="4794689"/>
                  <a:pt x="3834539" y="4849381"/>
                  <a:pt x="3474720" y="4849381"/>
                </a:cubicBezTo>
                <a:cubicBezTo>
                  <a:pt x="1555685" y="4849381"/>
                  <a:pt x="0" y="3293696"/>
                  <a:pt x="0" y="1374661"/>
                </a:cubicBezTo>
                <a:cubicBezTo>
                  <a:pt x="0" y="894901"/>
                  <a:pt x="97231" y="437852"/>
                  <a:pt x="273061" y="22142"/>
                </a:cubicBezTo>
                <a:close/>
              </a:path>
            </a:pathLst>
          </a:custGeom>
          <a:pattFill prst="pct5">
            <a:fgClr>
              <a:schemeClr val="accent1"/>
            </a:fgClr>
            <a:bgClr>
              <a:schemeClr val="bg2"/>
            </a:bgClr>
          </a:pattFill>
        </p:spPr>
        <p:txBody>
          <a:bodyPr wrap="square">
            <a:noAutofit/>
          </a:bodyPr>
          <a:lstStyle>
            <a:lvl1pPr marL="0" indent="0" algn="r">
              <a:buNone/>
              <a:defRPr sz="1800">
                <a:latin typeface="+mn-lt"/>
              </a:defRPr>
            </a:lvl1pPr>
          </a:lstStyle>
          <a:p>
            <a:r>
              <a:rPr lang="en-CA" dirty="0"/>
              <a:t>Image placeholder. </a:t>
            </a:r>
            <a:br>
              <a:rPr lang="en-CA" dirty="0"/>
            </a:br>
            <a:r>
              <a:rPr lang="en-CA" dirty="0"/>
              <a:t>Click the icon to add a picture.</a:t>
            </a:r>
            <a:br>
              <a:rPr lang="en-CA" dirty="0"/>
            </a:br>
            <a:r>
              <a:rPr lang="en-CA" dirty="0"/>
              <a:t>Or drag &amp; drop your image onto the placeholder.</a:t>
            </a:r>
            <a:br>
              <a:rPr lang="en-CA" dirty="0"/>
            </a:br>
            <a:r>
              <a:rPr lang="en-CA" dirty="0"/>
              <a:t>Right-click on the image and choose "Crop" to adjust the photo position.</a:t>
            </a:r>
          </a:p>
        </p:txBody>
      </p:sp>
    </p:spTree>
    <p:extLst>
      <p:ext uri="{BB962C8B-B14F-4D97-AF65-F5344CB8AC3E}">
        <p14:creationId xmlns:p14="http://schemas.microsoft.com/office/powerpoint/2010/main" val="49036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e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09DF0398-7551-F5A2-BCFF-3856B8CF4C1B}"/>
              </a:ext>
            </a:extLst>
          </p:cNvPr>
          <p:cNvSpPr>
            <a:spLocks noGrp="1"/>
          </p:cNvSpPr>
          <p:nvPr>
            <p:ph type="pic" sz="quarter" idx="13" hasCustomPrompt="1"/>
          </p:nvPr>
        </p:nvSpPr>
        <p:spPr>
          <a:xfrm>
            <a:off x="6948571" y="-7140"/>
            <a:ext cx="5243429" cy="4983854"/>
          </a:xfrm>
          <a:custGeom>
            <a:avLst/>
            <a:gdLst>
              <a:gd name="connsiteX0" fmla="*/ 768664 w 5243429"/>
              <a:gd name="connsiteY0" fmla="*/ 0 h 4983854"/>
              <a:gd name="connsiteX1" fmla="*/ 5236445 w 5243429"/>
              <a:gd name="connsiteY1" fmla="*/ 0 h 4983854"/>
              <a:gd name="connsiteX2" fmla="*/ 5243429 w 5243429"/>
              <a:gd name="connsiteY2" fmla="*/ 7616 h 4983854"/>
              <a:gd name="connsiteX3" fmla="*/ 5243429 w 5243429"/>
              <a:gd name="connsiteY3" fmla="*/ 3991008 h 4983854"/>
              <a:gd name="connsiteX4" fmla="*/ 5161379 w 5243429"/>
              <a:gd name="connsiteY4" fmla="*/ 4084875 h 4983854"/>
              <a:gd name="connsiteX5" fmla="*/ 4179795 w 5243429"/>
              <a:gd name="connsiteY5" fmla="*/ 4760401 h 4983854"/>
              <a:gd name="connsiteX6" fmla="*/ 3453017 w 5243429"/>
              <a:gd name="connsiteY6" fmla="*/ 4968003 h 4983854"/>
              <a:gd name="connsiteX7" fmla="*/ 3328751 w 5243429"/>
              <a:gd name="connsiteY7" fmla="*/ 4983854 h 4983854"/>
              <a:gd name="connsiteX8" fmla="*/ 3346343 w 5243429"/>
              <a:gd name="connsiteY8" fmla="*/ 4911506 h 4983854"/>
              <a:gd name="connsiteX9" fmla="*/ 3252479 w 5243429"/>
              <a:gd name="connsiteY9" fmla="*/ 4038393 h 4983854"/>
              <a:gd name="connsiteX10" fmla="*/ 1281188 w 5243429"/>
              <a:gd name="connsiteY10" fmla="*/ 3246807 h 4983854"/>
              <a:gd name="connsiteX11" fmla="*/ 693905 w 5243429"/>
              <a:gd name="connsiteY11" fmla="*/ 3694698 h 4983854"/>
              <a:gd name="connsiteX12" fmla="*/ 611281 w 5243429"/>
              <a:gd name="connsiteY12" fmla="*/ 3810109 h 4983854"/>
              <a:gd name="connsiteX13" fmla="*/ 535350 w 5243429"/>
              <a:gd name="connsiteY13" fmla="*/ 3711302 h 4983854"/>
              <a:gd name="connsiteX14" fmla="*/ 241809 w 5243429"/>
              <a:gd name="connsiteY14" fmla="*/ 3179075 h 4983854"/>
              <a:gd name="connsiteX15" fmla="*/ 649938 w 5243429"/>
              <a:gd name="connsiteY15" fmla="*/ 135826 h 498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43429" h="4983854">
                <a:moveTo>
                  <a:pt x="768664" y="0"/>
                </a:moveTo>
                <a:lnTo>
                  <a:pt x="5236445" y="0"/>
                </a:lnTo>
                <a:lnTo>
                  <a:pt x="5243429" y="7616"/>
                </a:lnTo>
                <a:lnTo>
                  <a:pt x="5243429" y="3991008"/>
                </a:lnTo>
                <a:lnTo>
                  <a:pt x="5161379" y="4084875"/>
                </a:lnTo>
                <a:cubicBezTo>
                  <a:pt x="4890845" y="4365495"/>
                  <a:pt x="4560824" y="4597708"/>
                  <a:pt x="4179795" y="4760401"/>
                </a:cubicBezTo>
                <a:cubicBezTo>
                  <a:pt x="3941652" y="4862085"/>
                  <a:pt x="3697674" y="4930595"/>
                  <a:pt x="3453017" y="4968003"/>
                </a:cubicBezTo>
                <a:lnTo>
                  <a:pt x="3328751" y="4983854"/>
                </a:lnTo>
                <a:lnTo>
                  <a:pt x="3346343" y="4911506"/>
                </a:lnTo>
                <a:cubicBezTo>
                  <a:pt x="3401154" y="4627426"/>
                  <a:pt x="3374641" y="4324498"/>
                  <a:pt x="3252479" y="4038393"/>
                </a:cubicBezTo>
                <a:cubicBezTo>
                  <a:pt x="2926712" y="3275445"/>
                  <a:pt x="2044135" y="2921040"/>
                  <a:pt x="1281188" y="3246807"/>
                </a:cubicBezTo>
                <a:cubicBezTo>
                  <a:pt x="1042768" y="3348609"/>
                  <a:pt x="844242" y="3504786"/>
                  <a:pt x="693905" y="3694698"/>
                </a:cubicBezTo>
                <a:lnTo>
                  <a:pt x="611281" y="3810109"/>
                </a:lnTo>
                <a:lnTo>
                  <a:pt x="535350" y="3711302"/>
                </a:lnTo>
                <a:cubicBezTo>
                  <a:pt x="421883" y="3547352"/>
                  <a:pt x="323156" y="3369590"/>
                  <a:pt x="241809" y="3179075"/>
                </a:cubicBezTo>
                <a:cubicBezTo>
                  <a:pt x="-205598" y="2131245"/>
                  <a:pt x="-10779" y="970459"/>
                  <a:pt x="649938" y="135826"/>
                </a:cubicBezTo>
                <a:close/>
              </a:path>
            </a:pathLst>
          </a:custGeom>
          <a:pattFill prst="pct5">
            <a:fgClr>
              <a:schemeClr val="accent2"/>
            </a:fgClr>
            <a:bgClr>
              <a:schemeClr val="bg2"/>
            </a:bgClr>
          </a:pattFill>
          <a:effectLst/>
        </p:spPr>
        <p:txBody>
          <a:bodyPr wrap="square">
            <a:noAutofit/>
          </a:bodyPr>
          <a:lstStyle>
            <a:lvl1pPr>
              <a:defRPr/>
            </a:lvl1pPr>
          </a:lstStyle>
          <a:p>
            <a:r>
              <a:rPr lang="en-US" dirty="0"/>
              <a:t>        </a:t>
            </a:r>
          </a:p>
        </p:txBody>
      </p:sp>
      <p:sp>
        <p:nvSpPr>
          <p:cNvPr id="2" name="Title 1">
            <a:extLst>
              <a:ext uri="{FF2B5EF4-FFF2-40B4-BE49-F238E27FC236}">
                <a16:creationId xmlns:a16="http://schemas.microsoft.com/office/drawing/2014/main" id="{B4EFA300-0E09-28BF-8DBF-712B9565390E}"/>
              </a:ext>
            </a:extLst>
          </p:cNvPr>
          <p:cNvSpPr>
            <a:spLocks noGrp="1"/>
          </p:cNvSpPr>
          <p:nvPr>
            <p:ph type="ctrTitle"/>
          </p:nvPr>
        </p:nvSpPr>
        <p:spPr>
          <a:xfrm>
            <a:off x="439673" y="1651591"/>
            <a:ext cx="6508898" cy="2900363"/>
          </a:xfrm>
        </p:spPr>
        <p:txBody>
          <a:bodyPr anchor="b"/>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C3089CE-B9DB-E8FA-3C0A-B77FE27DA363}"/>
              </a:ext>
            </a:extLst>
          </p:cNvPr>
          <p:cNvSpPr>
            <a:spLocks noGrp="1"/>
          </p:cNvSpPr>
          <p:nvPr>
            <p:ph type="subTitle" idx="1"/>
          </p:nvPr>
        </p:nvSpPr>
        <p:spPr>
          <a:xfrm>
            <a:off x="439673" y="4693647"/>
            <a:ext cx="6508898" cy="116666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121AEFC-6CAD-F238-4687-EDE0F23E5766}"/>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5" name="Footer Placeholder 4">
            <a:extLst>
              <a:ext uri="{FF2B5EF4-FFF2-40B4-BE49-F238E27FC236}">
                <a16:creationId xmlns:a16="http://schemas.microsoft.com/office/drawing/2014/main" id="{7B050A60-B30E-162F-42F0-8847A8C05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0DF24-1F1E-11CC-C810-1B81252E57A2}"/>
              </a:ext>
            </a:extLst>
          </p:cNvPr>
          <p:cNvSpPr>
            <a:spLocks noGrp="1"/>
          </p:cNvSpPr>
          <p:nvPr>
            <p:ph type="sldNum" sz="quarter" idx="12"/>
          </p:nvPr>
        </p:nvSpPr>
        <p:spPr/>
        <p:txBody>
          <a:bodyPr/>
          <a:lstStyle/>
          <a:p>
            <a:fld id="{92D36619-11D7-4FB6-8514-E67294A2FE12}" type="slidenum">
              <a:rPr lang="en-US" smtClean="0"/>
              <a:t>‹#›</a:t>
            </a:fld>
            <a:endParaRPr lang="en-US"/>
          </a:p>
        </p:txBody>
      </p:sp>
      <p:pic>
        <p:nvPicPr>
          <p:cNvPr id="8" name="Graphic 7">
            <a:extLst>
              <a:ext uri="{FF2B5EF4-FFF2-40B4-BE49-F238E27FC236}">
                <a16:creationId xmlns:a16="http://schemas.microsoft.com/office/drawing/2014/main" id="{811E6319-6EB6-39DE-5DA7-62A1A9CC14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8234" y="777651"/>
            <a:ext cx="3400661" cy="1133554"/>
          </a:xfrm>
          <a:prstGeom prst="rect">
            <a:avLst/>
          </a:prstGeom>
        </p:spPr>
      </p:pic>
      <p:sp>
        <p:nvSpPr>
          <p:cNvPr id="23" name="Oval 22">
            <a:extLst>
              <a:ext uri="{FF2B5EF4-FFF2-40B4-BE49-F238E27FC236}">
                <a16:creationId xmlns:a16="http://schemas.microsoft.com/office/drawing/2014/main" id="{3764174C-27BF-D489-F727-0E5CB332B7FB}"/>
              </a:ext>
            </a:extLst>
          </p:cNvPr>
          <p:cNvSpPr/>
          <p:nvPr userDrawn="1"/>
        </p:nvSpPr>
        <p:spPr>
          <a:xfrm>
            <a:off x="7503750" y="3334215"/>
            <a:ext cx="2597375" cy="259737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38" name="Group 37">
            <a:extLst>
              <a:ext uri="{FF2B5EF4-FFF2-40B4-BE49-F238E27FC236}">
                <a16:creationId xmlns:a16="http://schemas.microsoft.com/office/drawing/2014/main" id="{631A46E6-875B-1F53-B110-6CDD05A25A8A}"/>
              </a:ext>
            </a:extLst>
          </p:cNvPr>
          <p:cNvGrpSpPr/>
          <p:nvPr userDrawn="1"/>
        </p:nvGrpSpPr>
        <p:grpSpPr>
          <a:xfrm>
            <a:off x="8316249" y="4208263"/>
            <a:ext cx="1128648" cy="1789779"/>
            <a:chOff x="8286133" y="3779041"/>
            <a:chExt cx="1128648" cy="1789779"/>
          </a:xfrm>
        </p:grpSpPr>
        <p:sp>
          <p:nvSpPr>
            <p:cNvPr id="32" name="Freeform: Shape 31">
              <a:extLst>
                <a:ext uri="{FF2B5EF4-FFF2-40B4-BE49-F238E27FC236}">
                  <a16:creationId xmlns:a16="http://schemas.microsoft.com/office/drawing/2014/main" id="{B05CF98B-75F8-8384-6762-A69C2E0E9077}"/>
                </a:ext>
              </a:extLst>
            </p:cNvPr>
            <p:cNvSpPr/>
            <p:nvPr/>
          </p:nvSpPr>
          <p:spPr>
            <a:xfrm>
              <a:off x="8286133" y="3985923"/>
              <a:ext cx="788615" cy="1582897"/>
            </a:xfrm>
            <a:custGeom>
              <a:avLst/>
              <a:gdLst>
                <a:gd name="connsiteX0" fmla="*/ 0 w 788615"/>
                <a:gd name="connsiteY0" fmla="*/ 50085 h 1582897"/>
                <a:gd name="connsiteX1" fmla="*/ 498451 w 788615"/>
                <a:gd name="connsiteY1" fmla="*/ 416574 h 1582897"/>
                <a:gd name="connsiteX2" fmla="*/ 788616 w 788615"/>
                <a:gd name="connsiteY2" fmla="*/ 0 h 1582897"/>
                <a:gd name="connsiteX3" fmla="*/ 593177 w 788615"/>
                <a:gd name="connsiteY3" fmla="*/ 491265 h 1582897"/>
                <a:gd name="connsiteX4" fmla="*/ 595681 w 788615"/>
                <a:gd name="connsiteY4" fmla="*/ 1496988 h 1582897"/>
                <a:gd name="connsiteX5" fmla="*/ 575865 w 788615"/>
                <a:gd name="connsiteY5" fmla="*/ 1565800 h 1582897"/>
                <a:gd name="connsiteX6" fmla="*/ 454573 w 788615"/>
                <a:gd name="connsiteY6" fmla="*/ 1572115 h 1582897"/>
                <a:gd name="connsiteX7" fmla="*/ 426155 w 788615"/>
                <a:gd name="connsiteY7" fmla="*/ 1507440 h 1582897"/>
                <a:gd name="connsiteX8" fmla="*/ 414070 w 788615"/>
                <a:gd name="connsiteY8" fmla="*/ 831188 h 1582897"/>
                <a:gd name="connsiteX9" fmla="*/ 149383 w 788615"/>
                <a:gd name="connsiteY9" fmla="*/ 169961 h 1582897"/>
                <a:gd name="connsiteX10" fmla="*/ 0 w 788615"/>
                <a:gd name="connsiteY10" fmla="*/ 50194 h 158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8615" h="1582897">
                  <a:moveTo>
                    <a:pt x="0" y="50085"/>
                  </a:moveTo>
                  <a:cubicBezTo>
                    <a:pt x="232132" y="76978"/>
                    <a:pt x="387285" y="200556"/>
                    <a:pt x="498451" y="416574"/>
                  </a:cubicBezTo>
                  <a:cubicBezTo>
                    <a:pt x="530680" y="215582"/>
                    <a:pt x="581962" y="49431"/>
                    <a:pt x="788616" y="0"/>
                  </a:cubicBezTo>
                  <a:cubicBezTo>
                    <a:pt x="634116" y="128587"/>
                    <a:pt x="592197" y="300944"/>
                    <a:pt x="593177" y="491265"/>
                  </a:cubicBezTo>
                  <a:cubicBezTo>
                    <a:pt x="594919" y="826506"/>
                    <a:pt x="595899" y="1161747"/>
                    <a:pt x="595681" y="1496988"/>
                  </a:cubicBezTo>
                  <a:cubicBezTo>
                    <a:pt x="595681" y="1521050"/>
                    <a:pt x="598512" y="1552952"/>
                    <a:pt x="575865" y="1565800"/>
                  </a:cubicBezTo>
                  <a:cubicBezTo>
                    <a:pt x="536124" y="1588229"/>
                    <a:pt x="502262" y="1586704"/>
                    <a:pt x="454573" y="1572115"/>
                  </a:cubicBezTo>
                  <a:cubicBezTo>
                    <a:pt x="433995" y="1565800"/>
                    <a:pt x="426482" y="1526494"/>
                    <a:pt x="426155" y="1507440"/>
                  </a:cubicBezTo>
                  <a:cubicBezTo>
                    <a:pt x="422127" y="1281950"/>
                    <a:pt x="425284" y="1056242"/>
                    <a:pt x="414070" y="831188"/>
                  </a:cubicBezTo>
                  <a:cubicBezTo>
                    <a:pt x="401657" y="582615"/>
                    <a:pt x="332410" y="351682"/>
                    <a:pt x="149383" y="169961"/>
                  </a:cubicBezTo>
                  <a:cubicBezTo>
                    <a:pt x="107138" y="127934"/>
                    <a:pt x="56073" y="94725"/>
                    <a:pt x="0" y="50194"/>
                  </a:cubicBezTo>
                  <a:close/>
                </a:path>
              </a:pathLst>
            </a:custGeom>
            <a:solidFill>
              <a:srgbClr val="FFFFFF"/>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AF188E7-A45F-8717-C733-AACFE315CAD6}"/>
                </a:ext>
              </a:extLst>
            </p:cNvPr>
            <p:cNvSpPr/>
            <p:nvPr/>
          </p:nvSpPr>
          <p:spPr>
            <a:xfrm>
              <a:off x="8972076" y="4506042"/>
              <a:ext cx="442705" cy="1051923"/>
            </a:xfrm>
            <a:custGeom>
              <a:avLst/>
              <a:gdLst>
                <a:gd name="connsiteX0" fmla="*/ 442705 w 442705"/>
                <a:gd name="connsiteY0" fmla="*/ 0 h 1051923"/>
                <a:gd name="connsiteX1" fmla="*/ 136100 w 442705"/>
                <a:gd name="connsiteY1" fmla="*/ 628780 h 1051923"/>
                <a:gd name="connsiteX2" fmla="*/ 135664 w 442705"/>
                <a:gd name="connsiteY2" fmla="*/ 1004307 h 1051923"/>
                <a:gd name="connsiteX3" fmla="*/ 82313 w 442705"/>
                <a:gd name="connsiteY3" fmla="*/ 1051343 h 1051923"/>
                <a:gd name="connsiteX4" fmla="*/ 0 w 442705"/>
                <a:gd name="connsiteY4" fmla="*/ 1015412 h 1051923"/>
                <a:gd name="connsiteX5" fmla="*/ 45729 w 442705"/>
                <a:gd name="connsiteY5" fmla="*/ 376724 h 1051923"/>
                <a:gd name="connsiteX6" fmla="*/ 391096 w 442705"/>
                <a:gd name="connsiteY6" fmla="*/ 5771 h 1051923"/>
                <a:gd name="connsiteX7" fmla="*/ 442705 w 442705"/>
                <a:gd name="connsiteY7" fmla="*/ 0 h 105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705" h="1051923">
                  <a:moveTo>
                    <a:pt x="442705" y="0"/>
                  </a:moveTo>
                  <a:cubicBezTo>
                    <a:pt x="210465" y="158638"/>
                    <a:pt x="143068" y="380208"/>
                    <a:pt x="136100" y="628780"/>
                  </a:cubicBezTo>
                  <a:cubicBezTo>
                    <a:pt x="132615" y="753883"/>
                    <a:pt x="134140" y="879095"/>
                    <a:pt x="135664" y="1004307"/>
                  </a:cubicBezTo>
                  <a:cubicBezTo>
                    <a:pt x="136100" y="1044592"/>
                    <a:pt x="117155" y="1047859"/>
                    <a:pt x="82313" y="1051343"/>
                  </a:cubicBezTo>
                  <a:cubicBezTo>
                    <a:pt x="55855" y="1053956"/>
                    <a:pt x="0" y="1048730"/>
                    <a:pt x="0" y="1015412"/>
                  </a:cubicBezTo>
                  <a:cubicBezTo>
                    <a:pt x="10344" y="802117"/>
                    <a:pt x="10452" y="586317"/>
                    <a:pt x="45729" y="376724"/>
                  </a:cubicBezTo>
                  <a:cubicBezTo>
                    <a:pt x="77087" y="190540"/>
                    <a:pt x="196963" y="55855"/>
                    <a:pt x="391096" y="5771"/>
                  </a:cubicBezTo>
                  <a:cubicBezTo>
                    <a:pt x="401657" y="3049"/>
                    <a:pt x="412872" y="3266"/>
                    <a:pt x="442705" y="0"/>
                  </a:cubicBezTo>
                  <a:close/>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335B746-13A3-A2A8-71D2-CA8FAD87C65E}"/>
                </a:ext>
              </a:extLst>
            </p:cNvPr>
            <p:cNvSpPr/>
            <p:nvPr/>
          </p:nvSpPr>
          <p:spPr>
            <a:xfrm>
              <a:off x="8526431" y="3779041"/>
              <a:ext cx="332642" cy="331167"/>
            </a:xfrm>
            <a:custGeom>
              <a:avLst/>
              <a:gdLst>
                <a:gd name="connsiteX0" fmla="*/ 332628 w 332642"/>
                <a:gd name="connsiteY0" fmla="*/ 161588 h 331167"/>
                <a:gd name="connsiteX1" fmla="*/ 172574 w 332642"/>
                <a:gd name="connsiteY1" fmla="*/ 331114 h 331167"/>
                <a:gd name="connsiteX2" fmla="*/ 0 w 332642"/>
                <a:gd name="connsiteY2" fmla="*/ 163875 h 331167"/>
                <a:gd name="connsiteX3" fmla="*/ 166804 w 332642"/>
                <a:gd name="connsiteY3" fmla="*/ 11 h 331167"/>
                <a:gd name="connsiteX4" fmla="*/ 332628 w 332642"/>
                <a:gd name="connsiteY4" fmla="*/ 161588 h 33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42" h="331167">
                  <a:moveTo>
                    <a:pt x="332628" y="161588"/>
                  </a:moveTo>
                  <a:cubicBezTo>
                    <a:pt x="333825" y="255443"/>
                    <a:pt x="264687" y="328719"/>
                    <a:pt x="172574" y="331114"/>
                  </a:cubicBezTo>
                  <a:cubicBezTo>
                    <a:pt x="80353" y="333509"/>
                    <a:pt x="109" y="255878"/>
                    <a:pt x="0" y="163875"/>
                  </a:cubicBezTo>
                  <a:cubicBezTo>
                    <a:pt x="-109" y="73722"/>
                    <a:pt x="73929" y="991"/>
                    <a:pt x="166804" y="11"/>
                  </a:cubicBezTo>
                  <a:cubicBezTo>
                    <a:pt x="262727" y="-969"/>
                    <a:pt x="331430" y="65883"/>
                    <a:pt x="332628" y="161588"/>
                  </a:cubicBezTo>
                  <a:close/>
                </a:path>
              </a:pathLst>
            </a:custGeom>
            <a:solidFill>
              <a:srgbClr val="EF3F38"/>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AE88FB5-C6F1-8628-A80B-5B295818F5FF}"/>
                </a:ext>
              </a:extLst>
            </p:cNvPr>
            <p:cNvSpPr/>
            <p:nvPr/>
          </p:nvSpPr>
          <p:spPr>
            <a:xfrm>
              <a:off x="8295061" y="4869483"/>
              <a:ext cx="305849" cy="689351"/>
            </a:xfrm>
            <a:custGeom>
              <a:avLst/>
              <a:gdLst>
                <a:gd name="connsiteX0" fmla="*/ 0 w 305849"/>
                <a:gd name="connsiteY0" fmla="*/ 0 h 689351"/>
                <a:gd name="connsiteX1" fmla="*/ 302577 w 305849"/>
                <a:gd name="connsiteY1" fmla="*/ 386741 h 689351"/>
                <a:gd name="connsiteX2" fmla="*/ 305734 w 305849"/>
                <a:gd name="connsiteY2" fmla="*/ 627365 h 689351"/>
                <a:gd name="connsiteX3" fmla="*/ 259460 w 305849"/>
                <a:gd name="connsiteY3" fmla="*/ 689318 h 689351"/>
                <a:gd name="connsiteX4" fmla="*/ 218522 w 305849"/>
                <a:gd name="connsiteY4" fmla="*/ 629543 h 689351"/>
                <a:gd name="connsiteX5" fmla="*/ 204258 w 305849"/>
                <a:gd name="connsiteY5" fmla="*/ 343516 h 689351"/>
                <a:gd name="connsiteX6" fmla="*/ 0 w 305849"/>
                <a:gd name="connsiteY6" fmla="*/ 0 h 68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849" h="689351">
                  <a:moveTo>
                    <a:pt x="0" y="0"/>
                  </a:moveTo>
                  <a:cubicBezTo>
                    <a:pt x="188580" y="50085"/>
                    <a:pt x="292124" y="184987"/>
                    <a:pt x="302577" y="386741"/>
                  </a:cubicBezTo>
                  <a:cubicBezTo>
                    <a:pt x="306714" y="466767"/>
                    <a:pt x="304972" y="547121"/>
                    <a:pt x="305734" y="627365"/>
                  </a:cubicBezTo>
                  <a:cubicBezTo>
                    <a:pt x="306061" y="659485"/>
                    <a:pt x="308456" y="690515"/>
                    <a:pt x="259460" y="689318"/>
                  </a:cubicBezTo>
                  <a:cubicBezTo>
                    <a:pt x="213404" y="688229"/>
                    <a:pt x="219610" y="658287"/>
                    <a:pt x="218522" y="629543"/>
                  </a:cubicBezTo>
                  <a:cubicBezTo>
                    <a:pt x="214602" y="534164"/>
                    <a:pt x="216888" y="437806"/>
                    <a:pt x="204258" y="343516"/>
                  </a:cubicBezTo>
                  <a:cubicBezTo>
                    <a:pt x="183680" y="190104"/>
                    <a:pt x="129458" y="105069"/>
                    <a:pt x="0" y="0"/>
                  </a:cubicBezTo>
                  <a:close/>
                </a:path>
              </a:pathLst>
            </a:custGeom>
            <a:solidFill>
              <a:srgbClr val="FFFFFF"/>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2C36F82-1ECD-5744-E030-C3F641C6B055}"/>
                </a:ext>
              </a:extLst>
            </p:cNvPr>
            <p:cNvSpPr/>
            <p:nvPr/>
          </p:nvSpPr>
          <p:spPr>
            <a:xfrm>
              <a:off x="8295061" y="4551654"/>
              <a:ext cx="319251" cy="317880"/>
            </a:xfrm>
            <a:custGeom>
              <a:avLst/>
              <a:gdLst>
                <a:gd name="connsiteX0" fmla="*/ 319236 w 319251"/>
                <a:gd name="connsiteY0" fmla="*/ 155054 h 317880"/>
                <a:gd name="connsiteX1" fmla="*/ 165606 w 319251"/>
                <a:gd name="connsiteY1" fmla="*/ 317829 h 317880"/>
                <a:gd name="connsiteX2" fmla="*/ 0 w 319251"/>
                <a:gd name="connsiteY2" fmla="*/ 157231 h 317880"/>
                <a:gd name="connsiteX3" fmla="*/ 160053 w 319251"/>
                <a:gd name="connsiteY3" fmla="*/ 9 h 317880"/>
                <a:gd name="connsiteX4" fmla="*/ 319236 w 319251"/>
                <a:gd name="connsiteY4" fmla="*/ 155054 h 317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251" h="317880">
                  <a:moveTo>
                    <a:pt x="319236" y="155054"/>
                  </a:moveTo>
                  <a:cubicBezTo>
                    <a:pt x="320433" y="245097"/>
                    <a:pt x="254017" y="315433"/>
                    <a:pt x="165606" y="317829"/>
                  </a:cubicBezTo>
                  <a:cubicBezTo>
                    <a:pt x="77087" y="320115"/>
                    <a:pt x="109" y="245642"/>
                    <a:pt x="0" y="157231"/>
                  </a:cubicBezTo>
                  <a:cubicBezTo>
                    <a:pt x="-109" y="70672"/>
                    <a:pt x="70881" y="880"/>
                    <a:pt x="160053" y="9"/>
                  </a:cubicBezTo>
                  <a:cubicBezTo>
                    <a:pt x="252166" y="-862"/>
                    <a:pt x="318038" y="63268"/>
                    <a:pt x="319236" y="155054"/>
                  </a:cubicBezTo>
                  <a:close/>
                </a:path>
              </a:pathLst>
            </a:custGeom>
            <a:solidFill>
              <a:srgbClr val="FDB414"/>
            </a:solidFill>
            <a:ln w="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FEB5084-5F7D-A703-CD7B-F2D604A7FE4A}"/>
                </a:ext>
              </a:extLst>
            </p:cNvPr>
            <p:cNvSpPr/>
            <p:nvPr/>
          </p:nvSpPr>
          <p:spPr>
            <a:xfrm>
              <a:off x="8971967" y="4174928"/>
              <a:ext cx="332642" cy="331167"/>
            </a:xfrm>
            <a:custGeom>
              <a:avLst/>
              <a:gdLst>
                <a:gd name="connsiteX0" fmla="*/ 332628 w 332642"/>
                <a:gd name="connsiteY0" fmla="*/ 161588 h 331167"/>
                <a:gd name="connsiteX1" fmla="*/ 172574 w 332642"/>
                <a:gd name="connsiteY1" fmla="*/ 331114 h 331167"/>
                <a:gd name="connsiteX2" fmla="*/ 0 w 332642"/>
                <a:gd name="connsiteY2" fmla="*/ 163875 h 331167"/>
                <a:gd name="connsiteX3" fmla="*/ 166804 w 332642"/>
                <a:gd name="connsiteY3" fmla="*/ 11 h 331167"/>
                <a:gd name="connsiteX4" fmla="*/ 332628 w 332642"/>
                <a:gd name="connsiteY4" fmla="*/ 161588 h 33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42" h="331167">
                  <a:moveTo>
                    <a:pt x="332628" y="161588"/>
                  </a:moveTo>
                  <a:cubicBezTo>
                    <a:pt x="333825" y="255442"/>
                    <a:pt x="264687" y="328719"/>
                    <a:pt x="172574" y="331114"/>
                  </a:cubicBezTo>
                  <a:cubicBezTo>
                    <a:pt x="80353" y="333509"/>
                    <a:pt x="109" y="255878"/>
                    <a:pt x="0" y="163875"/>
                  </a:cubicBezTo>
                  <a:cubicBezTo>
                    <a:pt x="-109" y="73722"/>
                    <a:pt x="73929" y="991"/>
                    <a:pt x="166804" y="11"/>
                  </a:cubicBezTo>
                  <a:cubicBezTo>
                    <a:pt x="262727" y="-969"/>
                    <a:pt x="331430" y="65883"/>
                    <a:pt x="332628" y="161588"/>
                  </a:cubicBezTo>
                  <a:close/>
                </a:path>
              </a:pathLst>
            </a:custGeom>
            <a:solidFill>
              <a:srgbClr val="65CDF3"/>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3153745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omputer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457200" y="428955"/>
            <a:ext cx="11277600" cy="66324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8767A6-7C3F-8FD5-FEF9-F2BE7E407E77}"/>
              </a:ext>
            </a:extLst>
          </p:cNvPr>
          <p:cNvSpPr>
            <a:spLocks noGrp="1"/>
          </p:cNvSpPr>
          <p:nvPr>
            <p:ph sz="half" idx="1"/>
          </p:nvPr>
        </p:nvSpPr>
        <p:spPr>
          <a:xfrm>
            <a:off x="457200" y="1231900"/>
            <a:ext cx="5638800" cy="4945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dirty="0"/>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pic>
        <p:nvPicPr>
          <p:cNvPr id="9" name="Picture 8" descr="A computer with a black screen&#10;&#10;Description automatically generated">
            <a:extLst>
              <a:ext uri="{FF2B5EF4-FFF2-40B4-BE49-F238E27FC236}">
                <a16:creationId xmlns:a16="http://schemas.microsoft.com/office/drawing/2014/main" id="{10BAC7B6-077D-300F-CAFC-996AD99A77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667" t="16298" r="15797" b="13086"/>
          <a:stretch/>
        </p:blipFill>
        <p:spPr>
          <a:xfrm>
            <a:off x="5962252" y="1663700"/>
            <a:ext cx="5912052" cy="4121150"/>
          </a:xfrm>
          <a:prstGeom prst="rect">
            <a:avLst/>
          </a:prstGeom>
        </p:spPr>
      </p:pic>
      <p:sp>
        <p:nvSpPr>
          <p:cNvPr id="11" name="Picture Placeholder 10">
            <a:extLst>
              <a:ext uri="{FF2B5EF4-FFF2-40B4-BE49-F238E27FC236}">
                <a16:creationId xmlns:a16="http://schemas.microsoft.com/office/drawing/2014/main" id="{C30984CA-4047-17E8-5990-DA44C1BE5305}"/>
              </a:ext>
            </a:extLst>
          </p:cNvPr>
          <p:cNvSpPr>
            <a:spLocks noGrp="1"/>
          </p:cNvSpPr>
          <p:nvPr>
            <p:ph type="pic" sz="quarter" idx="13"/>
          </p:nvPr>
        </p:nvSpPr>
        <p:spPr>
          <a:xfrm>
            <a:off x="6585858" y="1987550"/>
            <a:ext cx="4536622" cy="2774950"/>
          </a:xfrm>
          <a:pattFill prst="pct5">
            <a:fgClr>
              <a:schemeClr val="accent1"/>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888115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uter screen featured">
    <p:spTree>
      <p:nvGrpSpPr>
        <p:cNvPr id="1" name=""/>
        <p:cNvGrpSpPr/>
        <p:nvPr/>
      </p:nvGrpSpPr>
      <p:grpSpPr>
        <a:xfrm>
          <a:off x="0" y="0"/>
          <a:ext cx="0" cy="0"/>
          <a:chOff x="0" y="0"/>
          <a:chExt cx="0" cy="0"/>
        </a:xfrm>
      </p:grpSpPr>
      <p:pic>
        <p:nvPicPr>
          <p:cNvPr id="12" name="Picture 11" descr="A computer with a black screen&#10;&#10;Description automatically generated">
            <a:extLst>
              <a:ext uri="{FF2B5EF4-FFF2-40B4-BE49-F238E27FC236}">
                <a16:creationId xmlns:a16="http://schemas.microsoft.com/office/drawing/2014/main" id="{7EF888EE-72A6-CAB3-D472-A4CC15693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4250" y="764225"/>
            <a:ext cx="10287000" cy="6858000"/>
          </a:xfrm>
          <a:prstGeom prst="rect">
            <a:avLst/>
          </a:prstGeom>
        </p:spPr>
      </p:pic>
      <p:sp>
        <p:nvSpPr>
          <p:cNvPr id="2" name="Title 1">
            <a:extLst>
              <a:ext uri="{FF2B5EF4-FFF2-40B4-BE49-F238E27FC236}">
                <a16:creationId xmlns:a16="http://schemas.microsoft.com/office/drawing/2014/main" id="{39910A66-A843-5E0E-2116-33C74C84155B}"/>
              </a:ext>
            </a:extLst>
          </p:cNvPr>
          <p:cNvSpPr>
            <a:spLocks noGrp="1"/>
          </p:cNvSpPr>
          <p:nvPr>
            <p:ph type="title"/>
          </p:nvPr>
        </p:nvSpPr>
        <p:spPr>
          <a:xfrm>
            <a:off x="834712" y="386425"/>
            <a:ext cx="10522263" cy="755601"/>
          </a:xfrm>
        </p:spPr>
        <p:txBody>
          <a:bodyP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E9205A6-B3B5-EBD4-C2E3-6D58226C9AF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4" name="Footer Placeholder 3">
            <a:extLst>
              <a:ext uri="{FF2B5EF4-FFF2-40B4-BE49-F238E27FC236}">
                <a16:creationId xmlns:a16="http://schemas.microsoft.com/office/drawing/2014/main" id="{F949BE91-44AB-5BA2-5495-D9922EA7D9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D36263-A6DE-3DDE-44C5-961A6810C808}"/>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7" name="Text Placeholder 6">
            <a:extLst>
              <a:ext uri="{FF2B5EF4-FFF2-40B4-BE49-F238E27FC236}">
                <a16:creationId xmlns:a16="http://schemas.microsoft.com/office/drawing/2014/main" id="{C6AFE324-6162-19B2-C80B-9BBD41AF3E9C}"/>
              </a:ext>
            </a:extLst>
          </p:cNvPr>
          <p:cNvSpPr>
            <a:spLocks noGrp="1"/>
          </p:cNvSpPr>
          <p:nvPr>
            <p:ph type="body" sz="quarter" idx="13"/>
          </p:nvPr>
        </p:nvSpPr>
        <p:spPr>
          <a:xfrm>
            <a:off x="834088" y="1165348"/>
            <a:ext cx="10522575" cy="578392"/>
          </a:xfrm>
        </p:spPr>
        <p:txBody>
          <a:bodyPr/>
          <a:lstStyle>
            <a:lvl1pPr algn="ctr">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62FB0FEC-D428-45BC-6AF3-7EF668E3DC6D}"/>
              </a:ext>
            </a:extLst>
          </p:cNvPr>
          <p:cNvSpPr>
            <a:spLocks noGrp="1"/>
          </p:cNvSpPr>
          <p:nvPr>
            <p:ph type="pic" sz="quarter" idx="14"/>
          </p:nvPr>
        </p:nvSpPr>
        <p:spPr>
          <a:xfrm>
            <a:off x="3441700" y="2254250"/>
            <a:ext cx="5295900" cy="3244850"/>
          </a:xfrm>
          <a:pattFill prst="pct5">
            <a:fgClr>
              <a:schemeClr val="accent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25420411"/>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ECE08C-35E6-B0A4-A47E-F81CD50AA427}"/>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3" name="Footer Placeholder 2">
            <a:extLst>
              <a:ext uri="{FF2B5EF4-FFF2-40B4-BE49-F238E27FC236}">
                <a16:creationId xmlns:a16="http://schemas.microsoft.com/office/drawing/2014/main" id="{C5B15BA0-9893-6890-AAD4-CE55E8CBB6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9939EF-0E0B-ED9B-4D72-E12461F71644}"/>
              </a:ext>
            </a:extLst>
          </p:cNvPr>
          <p:cNvSpPr>
            <a:spLocks noGrp="1"/>
          </p:cNvSpPr>
          <p:nvPr>
            <p:ph type="sldNum" sz="quarter" idx="12"/>
          </p:nvPr>
        </p:nvSpPr>
        <p:spPr/>
        <p:txBody>
          <a:bodyPr/>
          <a:lstStyle/>
          <a:p>
            <a:fld id="{92D36619-11D7-4FB6-8514-E67294A2FE12}" type="slidenum">
              <a:rPr lang="en-US" smtClean="0"/>
              <a:t>‹#›</a:t>
            </a:fld>
            <a:endParaRPr lang="en-US"/>
          </a:p>
        </p:txBody>
      </p:sp>
    </p:spTree>
    <p:extLst>
      <p:ext uri="{BB962C8B-B14F-4D97-AF65-F5344CB8AC3E}">
        <p14:creationId xmlns:p14="http://schemas.microsoft.com/office/powerpoint/2010/main" val="27235075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ag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4C9-6E53-787F-2562-BDAEFADC0F10}"/>
              </a:ext>
            </a:extLst>
          </p:cNvPr>
          <p:cNvSpPr>
            <a:spLocks noGrp="1"/>
          </p:cNvSpPr>
          <p:nvPr>
            <p:ph type="title"/>
          </p:nvPr>
        </p:nvSpPr>
        <p:spPr>
          <a:xfrm>
            <a:off x="690275" y="1764590"/>
            <a:ext cx="10811450" cy="2675527"/>
          </a:xfrm>
        </p:spPr>
        <p:txBody>
          <a:bodyPr anchor="b"/>
          <a:lstStyle>
            <a:lvl1pPr algn="ct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ACE6171-571A-A100-AC22-0F014200F22D}"/>
              </a:ext>
            </a:extLst>
          </p:cNvPr>
          <p:cNvSpPr>
            <a:spLocks noGrp="1"/>
          </p:cNvSpPr>
          <p:nvPr>
            <p:ph type="body" idx="1"/>
          </p:nvPr>
        </p:nvSpPr>
        <p:spPr>
          <a:xfrm>
            <a:off x="690275" y="4440117"/>
            <a:ext cx="10811450" cy="1500187"/>
          </a:xfrm>
        </p:spPr>
        <p:txBody>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1EBF2-6073-00A1-6560-35CC757BF7D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5" name="Footer Placeholder 4">
            <a:extLst>
              <a:ext uri="{FF2B5EF4-FFF2-40B4-BE49-F238E27FC236}">
                <a16:creationId xmlns:a16="http://schemas.microsoft.com/office/drawing/2014/main" id="{818F4C3C-39AF-EA8C-FDF9-A74657EE4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3F261-782D-70A6-7F43-81A91FC6823B}"/>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12" name="Oval 11">
            <a:extLst>
              <a:ext uri="{FF2B5EF4-FFF2-40B4-BE49-F238E27FC236}">
                <a16:creationId xmlns:a16="http://schemas.microsoft.com/office/drawing/2014/main" id="{8D4F5F3E-F3B4-926E-5057-CE9CD97E8893}"/>
              </a:ext>
            </a:extLst>
          </p:cNvPr>
          <p:cNvSpPr/>
          <p:nvPr userDrawn="1"/>
        </p:nvSpPr>
        <p:spPr>
          <a:xfrm>
            <a:off x="5395367" y="-750448"/>
            <a:ext cx="1902443" cy="1902443"/>
          </a:xfrm>
          <a:prstGeom prst="ellipse">
            <a:avLst/>
          </a:prstGeom>
          <a:solidFill>
            <a:schemeClr val="accent4">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1E4278-77B7-FAD0-253F-CC851E0D2204}"/>
              </a:ext>
            </a:extLst>
          </p:cNvPr>
          <p:cNvSpPr/>
          <p:nvPr userDrawn="1"/>
        </p:nvSpPr>
        <p:spPr>
          <a:xfrm>
            <a:off x="4898589" y="-739084"/>
            <a:ext cx="1902443" cy="1902443"/>
          </a:xfrm>
          <a:prstGeom prst="ellipse">
            <a:avLst/>
          </a:prstGeom>
          <a:solidFill>
            <a:schemeClr val="accent3">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7520DA1-60D6-5F4D-55B5-9FED39DB0108}"/>
              </a:ext>
            </a:extLst>
          </p:cNvPr>
          <p:cNvSpPr/>
          <p:nvPr userDrawn="1"/>
        </p:nvSpPr>
        <p:spPr>
          <a:xfrm>
            <a:off x="5228332" y="-347192"/>
            <a:ext cx="1739735" cy="170852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44689E5-9E5D-1309-5A1C-5CA3555D7B6B}"/>
              </a:ext>
            </a:extLst>
          </p:cNvPr>
          <p:cNvSpPr txBox="1"/>
          <p:nvPr userDrawn="1"/>
        </p:nvSpPr>
        <p:spPr>
          <a:xfrm>
            <a:off x="5845408" y="212138"/>
            <a:ext cx="501181" cy="646331"/>
          </a:xfrm>
          <a:prstGeom prst="rect">
            <a:avLst/>
          </a:prstGeom>
          <a:noFill/>
        </p:spPr>
        <p:txBody>
          <a:bodyPr wrap="square" rtlCol="0">
            <a:spAutoFit/>
          </a:bodyPr>
          <a:lstStyle/>
          <a:p>
            <a:pPr algn="l"/>
            <a:r>
              <a:rPr lang="en-US" sz="3600" b="1" dirty="0">
                <a:solidFill>
                  <a:schemeClr val="bg2"/>
                </a:solidFill>
              </a:rPr>
              <a:t>#</a:t>
            </a:r>
          </a:p>
        </p:txBody>
      </p:sp>
    </p:spTree>
    <p:extLst>
      <p:ext uri="{BB962C8B-B14F-4D97-AF65-F5344CB8AC3E}">
        <p14:creationId xmlns:p14="http://schemas.microsoft.com/office/powerpoint/2010/main" val="12647766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10000" fill="hold" grpId="0" nodeType="withEffect" p14:presetBounceEnd="7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70000">
                                          <p:cBhvr additive="base">
                                            <p:cTn id="7" dur="200" fill="hold"/>
                                            <p:tgtEl>
                                              <p:spTgt spid="13"/>
                                            </p:tgtEl>
                                            <p:attrNameLst>
                                              <p:attrName>ppt_x</p:attrName>
                                            </p:attrNameLst>
                                          </p:cBhvr>
                                          <p:tavLst>
                                            <p:tav tm="0">
                                              <p:val>
                                                <p:strVal val="0-#ppt_w/2"/>
                                              </p:val>
                                            </p:tav>
                                            <p:tav tm="100000">
                                              <p:val>
                                                <p:strVal val="#ppt_x"/>
                                              </p:val>
                                            </p:tav>
                                          </p:tavLst>
                                        </p:anim>
                                        <p:anim calcmode="lin" valueType="num" p14:bounceEnd="70000">
                                          <p:cBhvr additive="base">
                                            <p:cTn id="8" dur="2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70000">
                                      <p:stCondLst>
                                        <p:cond delay="20"/>
                                      </p:stCondLst>
                                      <p:childTnLst>
                                        <p:set>
                                          <p:cBhvr>
                                            <p:cTn id="10" dur="1" fill="hold">
                                              <p:stCondLst>
                                                <p:cond delay="0"/>
                                              </p:stCondLst>
                                            </p:cTn>
                                            <p:tgtEl>
                                              <p:spTgt spid="12"/>
                                            </p:tgtEl>
                                            <p:attrNameLst>
                                              <p:attrName>style.visibility</p:attrName>
                                            </p:attrNameLst>
                                          </p:cBhvr>
                                          <p:to>
                                            <p:strVal val="visible"/>
                                          </p:to>
                                        </p:set>
                                        <p:anim calcmode="lin" valueType="num" p14:bounceEnd="70000">
                                          <p:cBhvr additive="base">
                                            <p:cTn id="11" dur="200" fill="hold"/>
                                            <p:tgtEl>
                                              <p:spTgt spid="12"/>
                                            </p:tgtEl>
                                            <p:attrNameLst>
                                              <p:attrName>ppt_x</p:attrName>
                                            </p:attrNameLst>
                                          </p:cBhvr>
                                          <p:tavLst>
                                            <p:tav tm="0">
                                              <p:val>
                                                <p:strVal val="1+#ppt_w/2"/>
                                              </p:val>
                                            </p:tav>
                                            <p:tav tm="100000">
                                              <p:val>
                                                <p:strVal val="#ppt_x"/>
                                              </p:val>
                                            </p:tav>
                                          </p:tavLst>
                                        </p:anim>
                                        <p:anim calcmode="lin" valueType="num" p14:bounceEnd="70000">
                                          <p:cBhvr additive="base">
                                            <p:cTn id="12" dur="2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14:presetBounceEnd="70000">
                                      <p:stCondLst>
                                        <p:cond delay="100"/>
                                      </p:stCondLst>
                                      <p:childTnLst>
                                        <p:set>
                                          <p:cBhvr>
                                            <p:cTn id="14" dur="1" fill="hold">
                                              <p:stCondLst>
                                                <p:cond delay="0"/>
                                              </p:stCondLst>
                                            </p:cTn>
                                            <p:tgtEl>
                                              <p:spTgt spid="11"/>
                                            </p:tgtEl>
                                            <p:attrNameLst>
                                              <p:attrName>style.visibility</p:attrName>
                                            </p:attrNameLst>
                                          </p:cBhvr>
                                          <p:to>
                                            <p:strVal val="visible"/>
                                          </p:to>
                                        </p:set>
                                        <p:anim calcmode="lin" valueType="num" p14:bounceEnd="70000">
                                          <p:cBhvr additive="base">
                                            <p:cTn id="15" dur="2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16" dur="2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1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 fill="hold"/>
                                            <p:tgtEl>
                                              <p:spTgt spid="13"/>
                                            </p:tgtEl>
                                            <p:attrNameLst>
                                              <p:attrName>ppt_x</p:attrName>
                                            </p:attrNameLst>
                                          </p:cBhvr>
                                          <p:tavLst>
                                            <p:tav tm="0">
                                              <p:val>
                                                <p:strVal val="0-#ppt_w/2"/>
                                              </p:val>
                                            </p:tav>
                                            <p:tav tm="100000">
                                              <p:val>
                                                <p:strVal val="#ppt_x"/>
                                              </p:val>
                                            </p:tav>
                                          </p:tavLst>
                                        </p:anim>
                                        <p:anim calcmode="lin" valueType="num">
                                          <p:cBhvr additive="base">
                                            <p:cTn id="8" dur="2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 fill="hold"/>
                                            <p:tgtEl>
                                              <p:spTgt spid="12"/>
                                            </p:tgtEl>
                                            <p:attrNameLst>
                                              <p:attrName>ppt_x</p:attrName>
                                            </p:attrNameLst>
                                          </p:cBhvr>
                                          <p:tavLst>
                                            <p:tav tm="0">
                                              <p:val>
                                                <p:strVal val="1+#ppt_w/2"/>
                                              </p:val>
                                            </p:tav>
                                            <p:tav tm="100000">
                                              <p:val>
                                                <p:strVal val="#ppt_x"/>
                                              </p:val>
                                            </p:tav>
                                          </p:tavLst>
                                        </p:anim>
                                        <p:anim calcmode="lin" valueType="num">
                                          <p:cBhvr additive="base">
                                            <p:cTn id="12" dur="2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1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 fill="hold"/>
                                            <p:tgtEl>
                                              <p:spTgt spid="11"/>
                                            </p:tgtEl>
                                            <p:attrNameLst>
                                              <p:attrName>ppt_x</p:attrName>
                                            </p:attrNameLst>
                                          </p:cBhvr>
                                          <p:tavLst>
                                            <p:tav tm="0">
                                              <p:val>
                                                <p:strVal val="#ppt_x"/>
                                              </p:val>
                                            </p:tav>
                                            <p:tav tm="100000">
                                              <p:val>
                                                <p:strVal val="#ppt_x"/>
                                              </p:val>
                                            </p:tav>
                                          </p:tavLst>
                                        </p:anim>
                                        <p:anim calcmode="lin" valueType="num">
                                          <p:cBhvr additive="base">
                                            <p:cTn id="16" dur="2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Lst>
      </p:timing>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age #">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4C9-6E53-787F-2562-BDAEFADC0F10}"/>
              </a:ext>
            </a:extLst>
          </p:cNvPr>
          <p:cNvSpPr>
            <a:spLocks noGrp="1"/>
          </p:cNvSpPr>
          <p:nvPr>
            <p:ph type="title"/>
          </p:nvPr>
        </p:nvSpPr>
        <p:spPr>
          <a:xfrm>
            <a:off x="690275" y="1764590"/>
            <a:ext cx="10811450" cy="2675527"/>
          </a:xfrm>
        </p:spPr>
        <p:txBody>
          <a:bodyPr anchor="b"/>
          <a:lstStyle>
            <a:lvl1pPr algn="ct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ACE6171-571A-A100-AC22-0F014200F22D}"/>
              </a:ext>
            </a:extLst>
          </p:cNvPr>
          <p:cNvSpPr>
            <a:spLocks noGrp="1"/>
          </p:cNvSpPr>
          <p:nvPr>
            <p:ph type="body" idx="1"/>
          </p:nvPr>
        </p:nvSpPr>
        <p:spPr>
          <a:xfrm>
            <a:off x="690275" y="4440117"/>
            <a:ext cx="10811450" cy="1500187"/>
          </a:xfrm>
        </p:spPr>
        <p:txBody>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1EBF2-6073-00A1-6560-35CC757BF7D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5" name="Footer Placeholder 4">
            <a:extLst>
              <a:ext uri="{FF2B5EF4-FFF2-40B4-BE49-F238E27FC236}">
                <a16:creationId xmlns:a16="http://schemas.microsoft.com/office/drawing/2014/main" id="{818F4C3C-39AF-EA8C-FDF9-A74657EE4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3F261-782D-70A6-7F43-81A91FC6823B}"/>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12" name="Oval 11">
            <a:extLst>
              <a:ext uri="{FF2B5EF4-FFF2-40B4-BE49-F238E27FC236}">
                <a16:creationId xmlns:a16="http://schemas.microsoft.com/office/drawing/2014/main" id="{8D4F5F3E-F3B4-926E-5057-CE9CD97E8893}"/>
              </a:ext>
            </a:extLst>
          </p:cNvPr>
          <p:cNvSpPr/>
          <p:nvPr userDrawn="1"/>
        </p:nvSpPr>
        <p:spPr>
          <a:xfrm>
            <a:off x="5395367" y="-750448"/>
            <a:ext cx="1902443" cy="1902443"/>
          </a:xfrm>
          <a:prstGeom prst="ellipse">
            <a:avLst/>
          </a:prstGeom>
          <a:solidFill>
            <a:schemeClr val="accent4">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1E4278-77B7-FAD0-253F-CC851E0D2204}"/>
              </a:ext>
            </a:extLst>
          </p:cNvPr>
          <p:cNvSpPr/>
          <p:nvPr userDrawn="1"/>
        </p:nvSpPr>
        <p:spPr>
          <a:xfrm>
            <a:off x="4898589" y="-739084"/>
            <a:ext cx="1902443" cy="1902443"/>
          </a:xfrm>
          <a:prstGeom prst="ellipse">
            <a:avLst/>
          </a:prstGeom>
          <a:solidFill>
            <a:schemeClr val="accent3">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7520DA1-60D6-5F4D-55B5-9FED39DB0108}"/>
              </a:ext>
            </a:extLst>
          </p:cNvPr>
          <p:cNvSpPr/>
          <p:nvPr userDrawn="1"/>
        </p:nvSpPr>
        <p:spPr>
          <a:xfrm>
            <a:off x="5228332" y="-347192"/>
            <a:ext cx="1739735" cy="170852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44689E5-9E5D-1309-5A1C-5CA3555D7B6B}"/>
              </a:ext>
            </a:extLst>
          </p:cNvPr>
          <p:cNvSpPr txBox="1"/>
          <p:nvPr userDrawn="1"/>
        </p:nvSpPr>
        <p:spPr>
          <a:xfrm>
            <a:off x="5845408" y="212138"/>
            <a:ext cx="501181" cy="646331"/>
          </a:xfrm>
          <a:prstGeom prst="rect">
            <a:avLst/>
          </a:prstGeom>
          <a:noFill/>
        </p:spPr>
        <p:txBody>
          <a:bodyPr wrap="square" rtlCol="0">
            <a:spAutoFit/>
          </a:bodyPr>
          <a:lstStyle/>
          <a:p>
            <a:pPr algn="l"/>
            <a:r>
              <a:rPr lang="en-US" sz="3600" b="1" dirty="0">
                <a:solidFill>
                  <a:schemeClr val="tx2"/>
                </a:solidFill>
              </a:rPr>
              <a:t>#</a:t>
            </a:r>
          </a:p>
        </p:txBody>
      </p:sp>
    </p:spTree>
    <p:extLst>
      <p:ext uri="{BB962C8B-B14F-4D97-AF65-F5344CB8AC3E}">
        <p14:creationId xmlns:p14="http://schemas.microsoft.com/office/powerpoint/2010/main" val="3347877978"/>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E0B587-C24F-3F98-6AB6-853C4623F368}"/>
              </a:ext>
            </a:extLst>
          </p:cNvPr>
          <p:cNvSpPr>
            <a:spLocks noGrp="1"/>
          </p:cNvSpPr>
          <p:nvPr>
            <p:ph type="body" sz="half" idx="2"/>
          </p:nvPr>
        </p:nvSpPr>
        <p:spPr>
          <a:xfrm>
            <a:off x="419100" y="1423266"/>
            <a:ext cx="11295126" cy="3631334"/>
          </a:xfrm>
        </p:spPr>
        <p:txBody>
          <a:bodyPr anchor="ctr">
            <a:normAutofit/>
          </a:bodyPr>
          <a:lstStyle>
            <a:lvl1pPr marL="0" indent="0" algn="ctr">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7D428B-E4FF-8935-5525-FE89DBA5719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6" name="Footer Placeholder 5">
            <a:extLst>
              <a:ext uri="{FF2B5EF4-FFF2-40B4-BE49-F238E27FC236}">
                <a16:creationId xmlns:a16="http://schemas.microsoft.com/office/drawing/2014/main" id="{6569ED6D-3D24-4265-14AC-AD4EDE8A8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243C94-B68E-64EF-7B56-C512E607497A}"/>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9" name="TextBox 8">
            <a:extLst>
              <a:ext uri="{FF2B5EF4-FFF2-40B4-BE49-F238E27FC236}">
                <a16:creationId xmlns:a16="http://schemas.microsoft.com/office/drawing/2014/main" id="{82EED11F-9E68-92A0-6E05-EED4A9014593}"/>
              </a:ext>
            </a:extLst>
          </p:cNvPr>
          <p:cNvSpPr txBox="1"/>
          <p:nvPr userDrawn="1"/>
        </p:nvSpPr>
        <p:spPr>
          <a:xfrm>
            <a:off x="6877050" y="5145126"/>
            <a:ext cx="4085199" cy="461665"/>
          </a:xfrm>
          <a:prstGeom prst="rect">
            <a:avLst/>
          </a:prstGeom>
          <a:noFill/>
        </p:spPr>
        <p:txBody>
          <a:bodyPr wrap="square" rtlCol="0">
            <a:spAutoFit/>
          </a:bodyPr>
          <a:lstStyle/>
          <a:p>
            <a:pPr algn="r"/>
            <a:r>
              <a:rPr lang="en-US" sz="2400" dirty="0">
                <a:solidFill>
                  <a:schemeClr val="tx2"/>
                </a:solidFill>
              </a:rPr>
              <a:t>Click to add source</a:t>
            </a:r>
          </a:p>
        </p:txBody>
      </p:sp>
      <p:pic>
        <p:nvPicPr>
          <p:cNvPr id="10" name="Graphic 9">
            <a:extLst>
              <a:ext uri="{FF2B5EF4-FFF2-40B4-BE49-F238E27FC236}">
                <a16:creationId xmlns:a16="http://schemas.microsoft.com/office/drawing/2014/main" id="{FD86EED4-C352-2059-56FF-84E63A696C7E}"/>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827022" y="260350"/>
            <a:ext cx="1509778" cy="1638300"/>
          </a:xfrm>
          <a:prstGeom prst="rect">
            <a:avLst/>
          </a:prstGeom>
        </p:spPr>
      </p:pic>
      <p:pic>
        <p:nvPicPr>
          <p:cNvPr id="11" name="Graphic 10">
            <a:extLst>
              <a:ext uri="{FF2B5EF4-FFF2-40B4-BE49-F238E27FC236}">
                <a16:creationId xmlns:a16="http://schemas.microsoft.com/office/drawing/2014/main" id="{290B068E-76B4-C52A-7729-CB74F999AD1D}"/>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947167" y="4930258"/>
            <a:ext cx="767059" cy="767059"/>
          </a:xfrm>
          <a:prstGeom prst="rect">
            <a:avLst/>
          </a:prstGeom>
        </p:spPr>
      </p:pic>
    </p:spTree>
    <p:extLst>
      <p:ext uri="{BB962C8B-B14F-4D97-AF65-F5344CB8AC3E}">
        <p14:creationId xmlns:p14="http://schemas.microsoft.com/office/powerpoint/2010/main" val="3816286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Large quote">
    <p:bg>
      <p:bgRef idx="1001">
        <a:schemeClr val="bg2"/>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E0B587-C24F-3F98-6AB6-853C4623F368}"/>
              </a:ext>
            </a:extLst>
          </p:cNvPr>
          <p:cNvSpPr>
            <a:spLocks noGrp="1"/>
          </p:cNvSpPr>
          <p:nvPr>
            <p:ph type="body" sz="half" idx="2" hasCustomPrompt="1"/>
          </p:nvPr>
        </p:nvSpPr>
        <p:spPr>
          <a:xfrm>
            <a:off x="419100" y="1563300"/>
            <a:ext cx="11295126" cy="3491299"/>
          </a:xfrm>
        </p:spPr>
        <p:txBody>
          <a:bodyPr anchor="ctr">
            <a:normAutofit/>
          </a:bodyPr>
          <a:lstStyle>
            <a:lvl1pPr marL="0" indent="0" algn="ctr">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quotation</a:t>
            </a:r>
          </a:p>
        </p:txBody>
      </p:sp>
      <p:sp>
        <p:nvSpPr>
          <p:cNvPr id="5" name="Date Placeholder 4">
            <a:extLst>
              <a:ext uri="{FF2B5EF4-FFF2-40B4-BE49-F238E27FC236}">
                <a16:creationId xmlns:a16="http://schemas.microsoft.com/office/drawing/2014/main" id="{0C7D428B-E4FF-8935-5525-FE89DBA5719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6" name="Footer Placeholder 5">
            <a:extLst>
              <a:ext uri="{FF2B5EF4-FFF2-40B4-BE49-F238E27FC236}">
                <a16:creationId xmlns:a16="http://schemas.microsoft.com/office/drawing/2014/main" id="{6569ED6D-3D24-4265-14AC-AD4EDE8A8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243C94-B68E-64EF-7B56-C512E607497A}"/>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9" name="TextBox 8">
            <a:extLst>
              <a:ext uri="{FF2B5EF4-FFF2-40B4-BE49-F238E27FC236}">
                <a16:creationId xmlns:a16="http://schemas.microsoft.com/office/drawing/2014/main" id="{82EED11F-9E68-92A0-6E05-EED4A9014593}"/>
              </a:ext>
            </a:extLst>
          </p:cNvPr>
          <p:cNvSpPr txBox="1"/>
          <p:nvPr userDrawn="1"/>
        </p:nvSpPr>
        <p:spPr>
          <a:xfrm>
            <a:off x="6705600" y="5149204"/>
            <a:ext cx="4085199" cy="461665"/>
          </a:xfrm>
          <a:prstGeom prst="rect">
            <a:avLst/>
          </a:prstGeom>
          <a:noFill/>
        </p:spPr>
        <p:txBody>
          <a:bodyPr wrap="square" rtlCol="0">
            <a:spAutoFit/>
          </a:bodyPr>
          <a:lstStyle/>
          <a:p>
            <a:pPr algn="r"/>
            <a:r>
              <a:rPr lang="en-US" sz="2400" dirty="0">
                <a:solidFill>
                  <a:schemeClr val="tx2"/>
                </a:solidFill>
              </a:rPr>
              <a:t>Click to add source</a:t>
            </a:r>
          </a:p>
        </p:txBody>
      </p:sp>
      <p:pic>
        <p:nvPicPr>
          <p:cNvPr id="10" name="Graphic 9">
            <a:extLst>
              <a:ext uri="{FF2B5EF4-FFF2-40B4-BE49-F238E27FC236}">
                <a16:creationId xmlns:a16="http://schemas.microsoft.com/office/drawing/2014/main" id="{FD86EED4-C352-2059-56FF-84E63A696C7E}"/>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761205" y="336347"/>
            <a:ext cx="1418663" cy="1541239"/>
          </a:xfrm>
          <a:prstGeom prst="rect">
            <a:avLst/>
          </a:prstGeom>
        </p:spPr>
      </p:pic>
      <p:pic>
        <p:nvPicPr>
          <p:cNvPr id="11" name="Graphic 10">
            <a:extLst>
              <a:ext uri="{FF2B5EF4-FFF2-40B4-BE49-F238E27FC236}">
                <a16:creationId xmlns:a16="http://schemas.microsoft.com/office/drawing/2014/main" id="{290B068E-76B4-C52A-7729-CB74F999AD1D}"/>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1102653" y="4938415"/>
            <a:ext cx="767059" cy="767059"/>
          </a:xfrm>
          <a:prstGeom prst="rect">
            <a:avLst/>
          </a:prstGeom>
        </p:spPr>
      </p:pic>
      <p:sp>
        <p:nvSpPr>
          <p:cNvPr id="2" name="Oval 1">
            <a:extLst>
              <a:ext uri="{FF2B5EF4-FFF2-40B4-BE49-F238E27FC236}">
                <a16:creationId xmlns:a16="http://schemas.microsoft.com/office/drawing/2014/main" id="{3B269DDA-0A4D-8CE3-DBD3-930C725C9E86}"/>
              </a:ext>
            </a:extLst>
          </p:cNvPr>
          <p:cNvSpPr/>
          <p:nvPr userDrawn="1"/>
        </p:nvSpPr>
        <p:spPr>
          <a:xfrm>
            <a:off x="11079126" y="58030"/>
            <a:ext cx="1112874" cy="1093897"/>
          </a:xfrm>
          <a:prstGeom prst="ellipse">
            <a:avLst/>
          </a:prstGeom>
          <a:solidFill>
            <a:schemeClr val="bg2"/>
          </a:solidFill>
          <a:ln>
            <a:noFill/>
          </a:ln>
          <a:effectLst>
            <a:outerShdw blurRad="50800" dist="38100" dir="8100000" algn="tr"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EB707CE5-9846-D3AE-6E86-CDE0DA3F03C3}"/>
              </a:ext>
            </a:extLst>
          </p:cNvPr>
          <p:cNvGrpSpPr/>
          <p:nvPr userDrawn="1"/>
        </p:nvGrpSpPr>
        <p:grpSpPr>
          <a:xfrm>
            <a:off x="11430943" y="275548"/>
            <a:ext cx="414420" cy="657177"/>
            <a:chOff x="11430943" y="275548"/>
            <a:chExt cx="414420" cy="657177"/>
          </a:xfrm>
        </p:grpSpPr>
        <p:sp>
          <p:nvSpPr>
            <p:cNvPr id="8" name="Freeform: Shape 7">
              <a:extLst>
                <a:ext uri="{FF2B5EF4-FFF2-40B4-BE49-F238E27FC236}">
                  <a16:creationId xmlns:a16="http://schemas.microsoft.com/office/drawing/2014/main" id="{410186EF-A5FF-3859-12EF-AB765325122A}"/>
                </a:ext>
              </a:extLst>
            </p:cNvPr>
            <p:cNvSpPr/>
            <p:nvPr/>
          </p:nvSpPr>
          <p:spPr>
            <a:xfrm>
              <a:off x="11430943" y="351512"/>
              <a:ext cx="289566" cy="581213"/>
            </a:xfrm>
            <a:custGeom>
              <a:avLst/>
              <a:gdLst>
                <a:gd name="connsiteX0" fmla="*/ 0 w 289566"/>
                <a:gd name="connsiteY0" fmla="*/ 18390 h 581213"/>
                <a:gd name="connsiteX1" fmla="*/ 183023 w 289566"/>
                <a:gd name="connsiteY1" fmla="*/ 152959 h 581213"/>
                <a:gd name="connsiteX2" fmla="*/ 289566 w 289566"/>
                <a:gd name="connsiteY2" fmla="*/ 0 h 581213"/>
                <a:gd name="connsiteX3" fmla="*/ 217805 w 289566"/>
                <a:gd name="connsiteY3" fmla="*/ 180385 h 581213"/>
                <a:gd name="connsiteX4" fmla="*/ 218724 w 289566"/>
                <a:gd name="connsiteY4" fmla="*/ 549669 h 581213"/>
                <a:gd name="connsiteX5" fmla="*/ 211448 w 289566"/>
                <a:gd name="connsiteY5" fmla="*/ 574936 h 581213"/>
                <a:gd name="connsiteX6" fmla="*/ 166912 w 289566"/>
                <a:gd name="connsiteY6" fmla="*/ 577254 h 581213"/>
                <a:gd name="connsiteX7" fmla="*/ 156477 w 289566"/>
                <a:gd name="connsiteY7" fmla="*/ 553507 h 581213"/>
                <a:gd name="connsiteX8" fmla="*/ 152039 w 289566"/>
                <a:gd name="connsiteY8" fmla="*/ 305198 h 581213"/>
                <a:gd name="connsiteX9" fmla="*/ 54851 w 289566"/>
                <a:gd name="connsiteY9" fmla="*/ 62407 h 581213"/>
                <a:gd name="connsiteX10" fmla="*/ 0 w 289566"/>
                <a:gd name="connsiteY10" fmla="*/ 18430 h 58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566" h="581213">
                  <a:moveTo>
                    <a:pt x="0" y="18390"/>
                  </a:moveTo>
                  <a:cubicBezTo>
                    <a:pt x="85235" y="28265"/>
                    <a:pt x="142205" y="73641"/>
                    <a:pt x="183023" y="152959"/>
                  </a:cubicBezTo>
                  <a:cubicBezTo>
                    <a:pt x="194857" y="79158"/>
                    <a:pt x="213687" y="18150"/>
                    <a:pt x="289566" y="0"/>
                  </a:cubicBezTo>
                  <a:cubicBezTo>
                    <a:pt x="232837" y="47215"/>
                    <a:pt x="217445" y="110502"/>
                    <a:pt x="217805" y="180385"/>
                  </a:cubicBezTo>
                  <a:cubicBezTo>
                    <a:pt x="218444" y="303479"/>
                    <a:pt x="218804" y="426574"/>
                    <a:pt x="218724" y="549669"/>
                  </a:cubicBezTo>
                  <a:cubicBezTo>
                    <a:pt x="218724" y="558504"/>
                    <a:pt x="219763" y="570218"/>
                    <a:pt x="211448" y="574936"/>
                  </a:cubicBezTo>
                  <a:cubicBezTo>
                    <a:pt x="196856" y="583171"/>
                    <a:pt x="184422" y="582612"/>
                    <a:pt x="166912" y="577254"/>
                  </a:cubicBezTo>
                  <a:cubicBezTo>
                    <a:pt x="159356" y="574936"/>
                    <a:pt x="156597" y="560503"/>
                    <a:pt x="156477" y="553507"/>
                  </a:cubicBezTo>
                  <a:cubicBezTo>
                    <a:pt x="154998" y="470711"/>
                    <a:pt x="156157" y="387835"/>
                    <a:pt x="152039" y="305198"/>
                  </a:cubicBezTo>
                  <a:cubicBezTo>
                    <a:pt x="147482" y="213927"/>
                    <a:pt x="122055" y="129132"/>
                    <a:pt x="54851" y="62407"/>
                  </a:cubicBezTo>
                  <a:cubicBezTo>
                    <a:pt x="39339" y="46975"/>
                    <a:pt x="20589" y="34782"/>
                    <a:pt x="0" y="18430"/>
                  </a:cubicBezTo>
                  <a:close/>
                </a:path>
              </a:pathLst>
            </a:custGeom>
            <a:solidFill>
              <a:schemeClr val="tx2"/>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F663492-CCFF-10F0-F75F-8D2CFD15805C}"/>
                </a:ext>
              </a:extLst>
            </p:cNvPr>
            <p:cNvSpPr/>
            <p:nvPr/>
          </p:nvSpPr>
          <p:spPr>
            <a:xfrm>
              <a:off x="11682810" y="542491"/>
              <a:ext cx="162553" cy="386248"/>
            </a:xfrm>
            <a:custGeom>
              <a:avLst/>
              <a:gdLst>
                <a:gd name="connsiteX0" fmla="*/ 162554 w 162553"/>
                <a:gd name="connsiteY0" fmla="*/ 0 h 386248"/>
                <a:gd name="connsiteX1" fmla="*/ 49974 w 162553"/>
                <a:gd name="connsiteY1" fmla="*/ 230878 h 386248"/>
                <a:gd name="connsiteX2" fmla="*/ 49814 w 162553"/>
                <a:gd name="connsiteY2" fmla="*/ 368765 h 386248"/>
                <a:gd name="connsiteX3" fmla="*/ 30224 w 162553"/>
                <a:gd name="connsiteY3" fmla="*/ 386036 h 386248"/>
                <a:gd name="connsiteX4" fmla="*/ 0 w 162553"/>
                <a:gd name="connsiteY4" fmla="*/ 372843 h 386248"/>
                <a:gd name="connsiteX5" fmla="*/ 16791 w 162553"/>
                <a:gd name="connsiteY5" fmla="*/ 138327 h 386248"/>
                <a:gd name="connsiteX6" fmla="*/ 143604 w 162553"/>
                <a:gd name="connsiteY6" fmla="*/ 2119 h 386248"/>
                <a:gd name="connsiteX7" fmla="*/ 162554 w 162553"/>
                <a:gd name="connsiteY7" fmla="*/ 0 h 38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553" h="386248">
                  <a:moveTo>
                    <a:pt x="162554" y="0"/>
                  </a:moveTo>
                  <a:cubicBezTo>
                    <a:pt x="77279" y="58249"/>
                    <a:pt x="52532" y="139606"/>
                    <a:pt x="49974" y="230878"/>
                  </a:cubicBezTo>
                  <a:cubicBezTo>
                    <a:pt x="48694" y="276813"/>
                    <a:pt x="49254" y="322789"/>
                    <a:pt x="49814" y="368765"/>
                  </a:cubicBezTo>
                  <a:cubicBezTo>
                    <a:pt x="49974" y="383557"/>
                    <a:pt x="43017" y="384756"/>
                    <a:pt x="30224" y="386036"/>
                  </a:cubicBezTo>
                  <a:cubicBezTo>
                    <a:pt x="20509" y="386995"/>
                    <a:pt x="0" y="385076"/>
                    <a:pt x="0" y="372843"/>
                  </a:cubicBezTo>
                  <a:cubicBezTo>
                    <a:pt x="3798" y="294524"/>
                    <a:pt x="3838" y="215286"/>
                    <a:pt x="16791" y="138327"/>
                  </a:cubicBezTo>
                  <a:cubicBezTo>
                    <a:pt x="28305" y="69963"/>
                    <a:pt x="72322" y="20509"/>
                    <a:pt x="143604" y="2119"/>
                  </a:cubicBezTo>
                  <a:cubicBezTo>
                    <a:pt x="147482" y="1119"/>
                    <a:pt x="151600" y="1199"/>
                    <a:pt x="162554" y="0"/>
                  </a:cubicBezTo>
                  <a:close/>
                </a:path>
              </a:pathLst>
            </a:custGeom>
            <a:solidFill>
              <a:schemeClr val="tx2"/>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14D0432-88A6-A25A-4DF4-2D429953CEFC}"/>
                </a:ext>
              </a:extLst>
            </p:cNvPr>
            <p:cNvSpPr/>
            <p:nvPr/>
          </p:nvSpPr>
          <p:spPr>
            <a:xfrm>
              <a:off x="11519177" y="275548"/>
              <a:ext cx="122140" cy="121599"/>
            </a:xfrm>
            <a:custGeom>
              <a:avLst/>
              <a:gdLst>
                <a:gd name="connsiteX0" fmla="*/ 122135 w 122140"/>
                <a:gd name="connsiteY0" fmla="*/ 59332 h 121599"/>
                <a:gd name="connsiteX1" fmla="*/ 63366 w 122140"/>
                <a:gd name="connsiteY1" fmla="*/ 121580 h 121599"/>
                <a:gd name="connsiteX2" fmla="*/ 0 w 122140"/>
                <a:gd name="connsiteY2" fmla="*/ 60172 h 121599"/>
                <a:gd name="connsiteX3" fmla="*/ 61248 w 122140"/>
                <a:gd name="connsiteY3" fmla="*/ 4 h 121599"/>
                <a:gd name="connsiteX4" fmla="*/ 122135 w 122140"/>
                <a:gd name="connsiteY4" fmla="*/ 59332 h 12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0" h="121599">
                  <a:moveTo>
                    <a:pt x="122135" y="59332"/>
                  </a:moveTo>
                  <a:cubicBezTo>
                    <a:pt x="122575" y="93794"/>
                    <a:pt x="97189" y="120700"/>
                    <a:pt x="63366" y="121580"/>
                  </a:cubicBezTo>
                  <a:cubicBezTo>
                    <a:pt x="29504" y="122459"/>
                    <a:pt x="40" y="93954"/>
                    <a:pt x="0" y="60172"/>
                  </a:cubicBezTo>
                  <a:cubicBezTo>
                    <a:pt x="-40" y="27070"/>
                    <a:pt x="27146" y="364"/>
                    <a:pt x="61248" y="4"/>
                  </a:cubicBezTo>
                  <a:cubicBezTo>
                    <a:pt x="96469" y="-356"/>
                    <a:pt x="121696" y="24191"/>
                    <a:pt x="122135" y="59332"/>
                  </a:cubicBezTo>
                  <a:close/>
                </a:path>
              </a:pathLst>
            </a:custGeom>
            <a:solidFill>
              <a:srgbClr val="EF3F38"/>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F843CFF-B92C-2823-0F90-5A849A14DF9A}"/>
                </a:ext>
              </a:extLst>
            </p:cNvPr>
            <p:cNvSpPr/>
            <p:nvPr/>
          </p:nvSpPr>
          <p:spPr>
            <a:xfrm>
              <a:off x="11434222" y="675940"/>
              <a:ext cx="112302" cy="253118"/>
            </a:xfrm>
            <a:custGeom>
              <a:avLst/>
              <a:gdLst>
                <a:gd name="connsiteX0" fmla="*/ 0 w 112302"/>
                <a:gd name="connsiteY0" fmla="*/ 0 h 253118"/>
                <a:gd name="connsiteX1" fmla="*/ 111101 w 112302"/>
                <a:gd name="connsiteY1" fmla="*/ 142005 h 253118"/>
                <a:gd name="connsiteX2" fmla="*/ 112260 w 112302"/>
                <a:gd name="connsiteY2" fmla="*/ 230358 h 253118"/>
                <a:gd name="connsiteX3" fmla="*/ 95269 w 112302"/>
                <a:gd name="connsiteY3" fmla="*/ 253106 h 253118"/>
                <a:gd name="connsiteX4" fmla="*/ 80237 w 112302"/>
                <a:gd name="connsiteY4" fmla="*/ 231158 h 253118"/>
                <a:gd name="connsiteX5" fmla="*/ 75000 w 112302"/>
                <a:gd name="connsiteY5" fmla="*/ 126133 h 253118"/>
                <a:gd name="connsiteX6" fmla="*/ 0 w 112302"/>
                <a:gd name="connsiteY6" fmla="*/ 0 h 25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02" h="253118">
                  <a:moveTo>
                    <a:pt x="0" y="0"/>
                  </a:moveTo>
                  <a:cubicBezTo>
                    <a:pt x="69243" y="18390"/>
                    <a:pt x="107263" y="67924"/>
                    <a:pt x="111101" y="142005"/>
                  </a:cubicBezTo>
                  <a:cubicBezTo>
                    <a:pt x="112620" y="171389"/>
                    <a:pt x="111981" y="200894"/>
                    <a:pt x="112260" y="230358"/>
                  </a:cubicBezTo>
                  <a:cubicBezTo>
                    <a:pt x="112380" y="242152"/>
                    <a:pt x="113260" y="253546"/>
                    <a:pt x="95269" y="253106"/>
                  </a:cubicBezTo>
                  <a:cubicBezTo>
                    <a:pt x="78358" y="252706"/>
                    <a:pt x="80637" y="241712"/>
                    <a:pt x="80237" y="231158"/>
                  </a:cubicBezTo>
                  <a:cubicBezTo>
                    <a:pt x="78798" y="196136"/>
                    <a:pt x="79638" y="160755"/>
                    <a:pt x="75000" y="126133"/>
                  </a:cubicBezTo>
                  <a:cubicBezTo>
                    <a:pt x="67444" y="69803"/>
                    <a:pt x="47535" y="38580"/>
                    <a:pt x="0" y="0"/>
                  </a:cubicBezTo>
                  <a:close/>
                </a:path>
              </a:pathLst>
            </a:custGeom>
            <a:solidFill>
              <a:schemeClr val="tx2"/>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892D32B-6557-5DC4-AA0D-1DB6A9B85351}"/>
                </a:ext>
              </a:extLst>
            </p:cNvPr>
            <p:cNvSpPr/>
            <p:nvPr/>
          </p:nvSpPr>
          <p:spPr>
            <a:xfrm>
              <a:off x="11434222" y="559238"/>
              <a:ext cx="117223" cy="116720"/>
            </a:xfrm>
            <a:custGeom>
              <a:avLst/>
              <a:gdLst>
                <a:gd name="connsiteX0" fmla="*/ 117218 w 117223"/>
                <a:gd name="connsiteY0" fmla="*/ 56933 h 116720"/>
                <a:gd name="connsiteX1" fmla="*/ 60808 w 117223"/>
                <a:gd name="connsiteY1" fmla="*/ 116701 h 116720"/>
                <a:gd name="connsiteX2" fmla="*/ 0 w 117223"/>
                <a:gd name="connsiteY2" fmla="*/ 57733 h 116720"/>
                <a:gd name="connsiteX3" fmla="*/ 58769 w 117223"/>
                <a:gd name="connsiteY3" fmla="*/ 3 h 116720"/>
                <a:gd name="connsiteX4" fmla="*/ 117218 w 117223"/>
                <a:gd name="connsiteY4" fmla="*/ 56933 h 11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23" h="116720">
                  <a:moveTo>
                    <a:pt x="117218" y="56933"/>
                  </a:moveTo>
                  <a:cubicBezTo>
                    <a:pt x="117658" y="89996"/>
                    <a:pt x="93271" y="115822"/>
                    <a:pt x="60808" y="116701"/>
                  </a:cubicBezTo>
                  <a:cubicBezTo>
                    <a:pt x="28305" y="117541"/>
                    <a:pt x="40" y="90195"/>
                    <a:pt x="0" y="57733"/>
                  </a:cubicBezTo>
                  <a:cubicBezTo>
                    <a:pt x="-40" y="25950"/>
                    <a:pt x="26026" y="323"/>
                    <a:pt x="58769" y="3"/>
                  </a:cubicBezTo>
                  <a:cubicBezTo>
                    <a:pt x="92591" y="-317"/>
                    <a:pt x="116778" y="23231"/>
                    <a:pt x="117218" y="56933"/>
                  </a:cubicBezTo>
                  <a:close/>
                </a:path>
              </a:pathLst>
            </a:custGeom>
            <a:solidFill>
              <a:srgbClr val="FDB414"/>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9E815AF-40EA-2B32-7E96-820F8F5361AE}"/>
                </a:ext>
              </a:extLst>
            </p:cNvPr>
            <p:cNvSpPr/>
            <p:nvPr/>
          </p:nvSpPr>
          <p:spPr>
            <a:xfrm>
              <a:off x="11682770" y="420911"/>
              <a:ext cx="122140" cy="121599"/>
            </a:xfrm>
            <a:custGeom>
              <a:avLst/>
              <a:gdLst>
                <a:gd name="connsiteX0" fmla="*/ 122135 w 122140"/>
                <a:gd name="connsiteY0" fmla="*/ 59332 h 121599"/>
                <a:gd name="connsiteX1" fmla="*/ 63366 w 122140"/>
                <a:gd name="connsiteY1" fmla="*/ 121580 h 121599"/>
                <a:gd name="connsiteX2" fmla="*/ 0 w 122140"/>
                <a:gd name="connsiteY2" fmla="*/ 60172 h 121599"/>
                <a:gd name="connsiteX3" fmla="*/ 61248 w 122140"/>
                <a:gd name="connsiteY3" fmla="*/ 4 h 121599"/>
                <a:gd name="connsiteX4" fmla="*/ 122135 w 122140"/>
                <a:gd name="connsiteY4" fmla="*/ 59332 h 12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0" h="121599">
                  <a:moveTo>
                    <a:pt x="122135" y="59332"/>
                  </a:moveTo>
                  <a:cubicBezTo>
                    <a:pt x="122575" y="93794"/>
                    <a:pt x="97189" y="120700"/>
                    <a:pt x="63366" y="121580"/>
                  </a:cubicBezTo>
                  <a:cubicBezTo>
                    <a:pt x="29504" y="122459"/>
                    <a:pt x="40" y="93954"/>
                    <a:pt x="0" y="60172"/>
                  </a:cubicBezTo>
                  <a:cubicBezTo>
                    <a:pt x="-40" y="27070"/>
                    <a:pt x="27146" y="364"/>
                    <a:pt x="61248" y="4"/>
                  </a:cubicBezTo>
                  <a:cubicBezTo>
                    <a:pt x="96469" y="-356"/>
                    <a:pt x="121696" y="24191"/>
                    <a:pt x="122135" y="59332"/>
                  </a:cubicBezTo>
                  <a:close/>
                </a:path>
              </a:pathLst>
            </a:custGeom>
            <a:solidFill>
              <a:srgbClr val="65CDF3"/>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8775857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d slide light logo">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4C9-6E53-787F-2562-BDAEFADC0F10}"/>
              </a:ext>
            </a:extLst>
          </p:cNvPr>
          <p:cNvSpPr>
            <a:spLocks noGrp="1"/>
          </p:cNvSpPr>
          <p:nvPr>
            <p:ph type="title"/>
          </p:nvPr>
        </p:nvSpPr>
        <p:spPr>
          <a:xfrm>
            <a:off x="439673" y="1566168"/>
            <a:ext cx="11315700" cy="2008501"/>
          </a:xfrm>
        </p:spPr>
        <p:txBody>
          <a:bodyPr anchor="b"/>
          <a:lstStyle>
            <a:lvl1pPr algn="ct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ACE6171-571A-A100-AC22-0F014200F22D}"/>
              </a:ext>
            </a:extLst>
          </p:cNvPr>
          <p:cNvSpPr>
            <a:spLocks noGrp="1"/>
          </p:cNvSpPr>
          <p:nvPr>
            <p:ph type="body" idx="1"/>
          </p:nvPr>
        </p:nvSpPr>
        <p:spPr>
          <a:xfrm>
            <a:off x="2672497" y="3574669"/>
            <a:ext cx="6847004" cy="476200"/>
          </a:xfrm>
        </p:spPr>
        <p:txBody>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1EBF2-6073-00A1-6560-35CC757BF7D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5" name="Footer Placeholder 4">
            <a:extLst>
              <a:ext uri="{FF2B5EF4-FFF2-40B4-BE49-F238E27FC236}">
                <a16:creationId xmlns:a16="http://schemas.microsoft.com/office/drawing/2014/main" id="{818F4C3C-39AF-EA8C-FDF9-A74657EE4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3F261-782D-70A6-7F43-81A91FC6823B}"/>
              </a:ext>
            </a:extLst>
          </p:cNvPr>
          <p:cNvSpPr>
            <a:spLocks noGrp="1"/>
          </p:cNvSpPr>
          <p:nvPr>
            <p:ph type="sldNum" sz="quarter" idx="12"/>
          </p:nvPr>
        </p:nvSpPr>
        <p:spPr/>
        <p:txBody>
          <a:bodyPr/>
          <a:lstStyle/>
          <a:p>
            <a:fld id="{92D36619-11D7-4FB6-8514-E67294A2FE12}" type="slidenum">
              <a:rPr lang="en-US" smtClean="0"/>
              <a:t>‹#›</a:t>
            </a:fld>
            <a:endParaRPr lang="en-US"/>
          </a:p>
        </p:txBody>
      </p:sp>
      <p:pic>
        <p:nvPicPr>
          <p:cNvPr id="7" name="Graphic 6">
            <a:extLst>
              <a:ext uri="{FF2B5EF4-FFF2-40B4-BE49-F238E27FC236}">
                <a16:creationId xmlns:a16="http://schemas.microsoft.com/office/drawing/2014/main" id="{B6161936-E120-C538-F8D9-385696DD45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95669" y="5324384"/>
            <a:ext cx="3400661" cy="1133554"/>
          </a:xfrm>
          <a:prstGeom prst="rect">
            <a:avLst/>
          </a:prstGeom>
        </p:spPr>
      </p:pic>
    </p:spTree>
    <p:extLst>
      <p:ext uri="{BB962C8B-B14F-4D97-AF65-F5344CB8AC3E}">
        <p14:creationId xmlns:p14="http://schemas.microsoft.com/office/powerpoint/2010/main" val="18756915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2_End slide Alterna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4C9-6E53-787F-2562-BDAEFADC0F10}"/>
              </a:ext>
            </a:extLst>
          </p:cNvPr>
          <p:cNvSpPr>
            <a:spLocks noGrp="1"/>
          </p:cNvSpPr>
          <p:nvPr>
            <p:ph type="title"/>
          </p:nvPr>
        </p:nvSpPr>
        <p:spPr>
          <a:xfrm>
            <a:off x="428140" y="1574476"/>
            <a:ext cx="11315700" cy="2008501"/>
          </a:xfrm>
        </p:spPr>
        <p:txBody>
          <a:bodyPr anchor="b"/>
          <a:lstStyle>
            <a:lvl1pPr algn="ct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ACE6171-571A-A100-AC22-0F014200F22D}"/>
              </a:ext>
            </a:extLst>
          </p:cNvPr>
          <p:cNvSpPr>
            <a:spLocks noGrp="1"/>
          </p:cNvSpPr>
          <p:nvPr>
            <p:ph type="body" idx="1"/>
          </p:nvPr>
        </p:nvSpPr>
        <p:spPr>
          <a:xfrm>
            <a:off x="2672498" y="3575880"/>
            <a:ext cx="6847004" cy="476200"/>
          </a:xfrm>
        </p:spPr>
        <p:txBody>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1EBF2-6073-00A1-6560-35CC757BF7D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5" name="Footer Placeholder 4">
            <a:extLst>
              <a:ext uri="{FF2B5EF4-FFF2-40B4-BE49-F238E27FC236}">
                <a16:creationId xmlns:a16="http://schemas.microsoft.com/office/drawing/2014/main" id="{818F4C3C-39AF-EA8C-FDF9-A74657EE4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3F261-782D-70A6-7F43-81A91FC6823B}"/>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7" name="Oval 6">
            <a:extLst>
              <a:ext uri="{FF2B5EF4-FFF2-40B4-BE49-F238E27FC236}">
                <a16:creationId xmlns:a16="http://schemas.microsoft.com/office/drawing/2014/main" id="{AE98DB2F-477F-D63E-899E-23D4DB9192B8}"/>
              </a:ext>
            </a:extLst>
          </p:cNvPr>
          <p:cNvSpPr/>
          <p:nvPr userDrawn="1"/>
        </p:nvSpPr>
        <p:spPr>
          <a:xfrm>
            <a:off x="11079126" y="58030"/>
            <a:ext cx="1112874" cy="1093897"/>
          </a:xfrm>
          <a:prstGeom prst="ellipse">
            <a:avLst/>
          </a:prstGeom>
          <a:solidFill>
            <a:schemeClr val="bg2"/>
          </a:solidFill>
          <a:ln>
            <a:noFill/>
          </a:ln>
          <a:effectLst>
            <a:outerShdw blurRad="50800" dist="38100" dir="8100000" algn="tr"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6175DF97-A2DC-9996-6361-B83772D56621}"/>
              </a:ext>
            </a:extLst>
          </p:cNvPr>
          <p:cNvGrpSpPr/>
          <p:nvPr userDrawn="1"/>
        </p:nvGrpSpPr>
        <p:grpSpPr>
          <a:xfrm>
            <a:off x="11430943" y="275548"/>
            <a:ext cx="414420" cy="657177"/>
            <a:chOff x="11430943" y="275548"/>
            <a:chExt cx="414420" cy="657177"/>
          </a:xfrm>
        </p:grpSpPr>
        <p:sp>
          <p:nvSpPr>
            <p:cNvPr id="9" name="Freeform: Shape 8">
              <a:extLst>
                <a:ext uri="{FF2B5EF4-FFF2-40B4-BE49-F238E27FC236}">
                  <a16:creationId xmlns:a16="http://schemas.microsoft.com/office/drawing/2014/main" id="{AB214456-4C17-A787-5F8F-39FC1275244B}"/>
                </a:ext>
              </a:extLst>
            </p:cNvPr>
            <p:cNvSpPr/>
            <p:nvPr/>
          </p:nvSpPr>
          <p:spPr>
            <a:xfrm>
              <a:off x="11430943" y="351512"/>
              <a:ext cx="289566" cy="581213"/>
            </a:xfrm>
            <a:custGeom>
              <a:avLst/>
              <a:gdLst>
                <a:gd name="connsiteX0" fmla="*/ 0 w 289566"/>
                <a:gd name="connsiteY0" fmla="*/ 18390 h 581213"/>
                <a:gd name="connsiteX1" fmla="*/ 183023 w 289566"/>
                <a:gd name="connsiteY1" fmla="*/ 152959 h 581213"/>
                <a:gd name="connsiteX2" fmla="*/ 289566 w 289566"/>
                <a:gd name="connsiteY2" fmla="*/ 0 h 581213"/>
                <a:gd name="connsiteX3" fmla="*/ 217805 w 289566"/>
                <a:gd name="connsiteY3" fmla="*/ 180385 h 581213"/>
                <a:gd name="connsiteX4" fmla="*/ 218724 w 289566"/>
                <a:gd name="connsiteY4" fmla="*/ 549669 h 581213"/>
                <a:gd name="connsiteX5" fmla="*/ 211448 w 289566"/>
                <a:gd name="connsiteY5" fmla="*/ 574936 h 581213"/>
                <a:gd name="connsiteX6" fmla="*/ 166912 w 289566"/>
                <a:gd name="connsiteY6" fmla="*/ 577254 h 581213"/>
                <a:gd name="connsiteX7" fmla="*/ 156477 w 289566"/>
                <a:gd name="connsiteY7" fmla="*/ 553507 h 581213"/>
                <a:gd name="connsiteX8" fmla="*/ 152039 w 289566"/>
                <a:gd name="connsiteY8" fmla="*/ 305198 h 581213"/>
                <a:gd name="connsiteX9" fmla="*/ 54851 w 289566"/>
                <a:gd name="connsiteY9" fmla="*/ 62407 h 581213"/>
                <a:gd name="connsiteX10" fmla="*/ 0 w 289566"/>
                <a:gd name="connsiteY10" fmla="*/ 18430 h 58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566" h="581213">
                  <a:moveTo>
                    <a:pt x="0" y="18390"/>
                  </a:moveTo>
                  <a:cubicBezTo>
                    <a:pt x="85235" y="28265"/>
                    <a:pt x="142205" y="73641"/>
                    <a:pt x="183023" y="152959"/>
                  </a:cubicBezTo>
                  <a:cubicBezTo>
                    <a:pt x="194857" y="79158"/>
                    <a:pt x="213687" y="18150"/>
                    <a:pt x="289566" y="0"/>
                  </a:cubicBezTo>
                  <a:cubicBezTo>
                    <a:pt x="232837" y="47215"/>
                    <a:pt x="217445" y="110502"/>
                    <a:pt x="217805" y="180385"/>
                  </a:cubicBezTo>
                  <a:cubicBezTo>
                    <a:pt x="218444" y="303479"/>
                    <a:pt x="218804" y="426574"/>
                    <a:pt x="218724" y="549669"/>
                  </a:cubicBezTo>
                  <a:cubicBezTo>
                    <a:pt x="218724" y="558504"/>
                    <a:pt x="219763" y="570218"/>
                    <a:pt x="211448" y="574936"/>
                  </a:cubicBezTo>
                  <a:cubicBezTo>
                    <a:pt x="196856" y="583171"/>
                    <a:pt x="184422" y="582612"/>
                    <a:pt x="166912" y="577254"/>
                  </a:cubicBezTo>
                  <a:cubicBezTo>
                    <a:pt x="159356" y="574936"/>
                    <a:pt x="156597" y="560503"/>
                    <a:pt x="156477" y="553507"/>
                  </a:cubicBezTo>
                  <a:cubicBezTo>
                    <a:pt x="154998" y="470711"/>
                    <a:pt x="156157" y="387835"/>
                    <a:pt x="152039" y="305198"/>
                  </a:cubicBezTo>
                  <a:cubicBezTo>
                    <a:pt x="147482" y="213927"/>
                    <a:pt x="122055" y="129132"/>
                    <a:pt x="54851" y="62407"/>
                  </a:cubicBezTo>
                  <a:cubicBezTo>
                    <a:pt x="39339" y="46975"/>
                    <a:pt x="20589" y="34782"/>
                    <a:pt x="0" y="18430"/>
                  </a:cubicBezTo>
                  <a:close/>
                </a:path>
              </a:pathLst>
            </a:custGeom>
            <a:solidFill>
              <a:schemeClr val="tx2"/>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BF7E67F-1DBB-CC99-A512-8F2277185C7C}"/>
                </a:ext>
              </a:extLst>
            </p:cNvPr>
            <p:cNvSpPr/>
            <p:nvPr/>
          </p:nvSpPr>
          <p:spPr>
            <a:xfrm>
              <a:off x="11682810" y="542491"/>
              <a:ext cx="162553" cy="386248"/>
            </a:xfrm>
            <a:custGeom>
              <a:avLst/>
              <a:gdLst>
                <a:gd name="connsiteX0" fmla="*/ 162554 w 162553"/>
                <a:gd name="connsiteY0" fmla="*/ 0 h 386248"/>
                <a:gd name="connsiteX1" fmla="*/ 49974 w 162553"/>
                <a:gd name="connsiteY1" fmla="*/ 230878 h 386248"/>
                <a:gd name="connsiteX2" fmla="*/ 49814 w 162553"/>
                <a:gd name="connsiteY2" fmla="*/ 368765 h 386248"/>
                <a:gd name="connsiteX3" fmla="*/ 30224 w 162553"/>
                <a:gd name="connsiteY3" fmla="*/ 386036 h 386248"/>
                <a:gd name="connsiteX4" fmla="*/ 0 w 162553"/>
                <a:gd name="connsiteY4" fmla="*/ 372843 h 386248"/>
                <a:gd name="connsiteX5" fmla="*/ 16791 w 162553"/>
                <a:gd name="connsiteY5" fmla="*/ 138327 h 386248"/>
                <a:gd name="connsiteX6" fmla="*/ 143604 w 162553"/>
                <a:gd name="connsiteY6" fmla="*/ 2119 h 386248"/>
                <a:gd name="connsiteX7" fmla="*/ 162554 w 162553"/>
                <a:gd name="connsiteY7" fmla="*/ 0 h 38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553" h="386248">
                  <a:moveTo>
                    <a:pt x="162554" y="0"/>
                  </a:moveTo>
                  <a:cubicBezTo>
                    <a:pt x="77279" y="58249"/>
                    <a:pt x="52532" y="139606"/>
                    <a:pt x="49974" y="230878"/>
                  </a:cubicBezTo>
                  <a:cubicBezTo>
                    <a:pt x="48694" y="276813"/>
                    <a:pt x="49254" y="322789"/>
                    <a:pt x="49814" y="368765"/>
                  </a:cubicBezTo>
                  <a:cubicBezTo>
                    <a:pt x="49974" y="383557"/>
                    <a:pt x="43017" y="384756"/>
                    <a:pt x="30224" y="386036"/>
                  </a:cubicBezTo>
                  <a:cubicBezTo>
                    <a:pt x="20509" y="386995"/>
                    <a:pt x="0" y="385076"/>
                    <a:pt x="0" y="372843"/>
                  </a:cubicBezTo>
                  <a:cubicBezTo>
                    <a:pt x="3798" y="294524"/>
                    <a:pt x="3838" y="215286"/>
                    <a:pt x="16791" y="138327"/>
                  </a:cubicBezTo>
                  <a:cubicBezTo>
                    <a:pt x="28305" y="69963"/>
                    <a:pt x="72322" y="20509"/>
                    <a:pt x="143604" y="2119"/>
                  </a:cubicBezTo>
                  <a:cubicBezTo>
                    <a:pt x="147482" y="1119"/>
                    <a:pt x="151600" y="1199"/>
                    <a:pt x="162554" y="0"/>
                  </a:cubicBezTo>
                  <a:close/>
                </a:path>
              </a:pathLst>
            </a:custGeom>
            <a:solidFill>
              <a:schemeClr val="tx2"/>
            </a:solidFill>
            <a:ln w="0"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C5C3DEE9-14A0-5B79-B837-ACC311AEED80}"/>
                </a:ext>
              </a:extLst>
            </p:cNvPr>
            <p:cNvSpPr/>
            <p:nvPr/>
          </p:nvSpPr>
          <p:spPr>
            <a:xfrm>
              <a:off x="11519177" y="275548"/>
              <a:ext cx="122140" cy="121599"/>
            </a:xfrm>
            <a:custGeom>
              <a:avLst/>
              <a:gdLst>
                <a:gd name="connsiteX0" fmla="*/ 122135 w 122140"/>
                <a:gd name="connsiteY0" fmla="*/ 59332 h 121599"/>
                <a:gd name="connsiteX1" fmla="*/ 63366 w 122140"/>
                <a:gd name="connsiteY1" fmla="*/ 121580 h 121599"/>
                <a:gd name="connsiteX2" fmla="*/ 0 w 122140"/>
                <a:gd name="connsiteY2" fmla="*/ 60172 h 121599"/>
                <a:gd name="connsiteX3" fmla="*/ 61248 w 122140"/>
                <a:gd name="connsiteY3" fmla="*/ 4 h 121599"/>
                <a:gd name="connsiteX4" fmla="*/ 122135 w 122140"/>
                <a:gd name="connsiteY4" fmla="*/ 59332 h 12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0" h="121599">
                  <a:moveTo>
                    <a:pt x="122135" y="59332"/>
                  </a:moveTo>
                  <a:cubicBezTo>
                    <a:pt x="122575" y="93794"/>
                    <a:pt x="97189" y="120700"/>
                    <a:pt x="63366" y="121580"/>
                  </a:cubicBezTo>
                  <a:cubicBezTo>
                    <a:pt x="29504" y="122459"/>
                    <a:pt x="40" y="93954"/>
                    <a:pt x="0" y="60172"/>
                  </a:cubicBezTo>
                  <a:cubicBezTo>
                    <a:pt x="-40" y="27070"/>
                    <a:pt x="27146" y="364"/>
                    <a:pt x="61248" y="4"/>
                  </a:cubicBezTo>
                  <a:cubicBezTo>
                    <a:pt x="96469" y="-356"/>
                    <a:pt x="121696" y="24191"/>
                    <a:pt x="122135" y="59332"/>
                  </a:cubicBezTo>
                  <a:close/>
                </a:path>
              </a:pathLst>
            </a:custGeom>
            <a:solidFill>
              <a:srgbClr val="EF3F38"/>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52A2991-F9F2-28DD-3157-0C9361AA4DB7}"/>
                </a:ext>
              </a:extLst>
            </p:cNvPr>
            <p:cNvSpPr/>
            <p:nvPr/>
          </p:nvSpPr>
          <p:spPr>
            <a:xfrm>
              <a:off x="11434222" y="675940"/>
              <a:ext cx="112302" cy="253118"/>
            </a:xfrm>
            <a:custGeom>
              <a:avLst/>
              <a:gdLst>
                <a:gd name="connsiteX0" fmla="*/ 0 w 112302"/>
                <a:gd name="connsiteY0" fmla="*/ 0 h 253118"/>
                <a:gd name="connsiteX1" fmla="*/ 111101 w 112302"/>
                <a:gd name="connsiteY1" fmla="*/ 142005 h 253118"/>
                <a:gd name="connsiteX2" fmla="*/ 112260 w 112302"/>
                <a:gd name="connsiteY2" fmla="*/ 230358 h 253118"/>
                <a:gd name="connsiteX3" fmla="*/ 95269 w 112302"/>
                <a:gd name="connsiteY3" fmla="*/ 253106 h 253118"/>
                <a:gd name="connsiteX4" fmla="*/ 80237 w 112302"/>
                <a:gd name="connsiteY4" fmla="*/ 231158 h 253118"/>
                <a:gd name="connsiteX5" fmla="*/ 75000 w 112302"/>
                <a:gd name="connsiteY5" fmla="*/ 126133 h 253118"/>
                <a:gd name="connsiteX6" fmla="*/ 0 w 112302"/>
                <a:gd name="connsiteY6" fmla="*/ 0 h 25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02" h="253118">
                  <a:moveTo>
                    <a:pt x="0" y="0"/>
                  </a:moveTo>
                  <a:cubicBezTo>
                    <a:pt x="69243" y="18390"/>
                    <a:pt x="107263" y="67924"/>
                    <a:pt x="111101" y="142005"/>
                  </a:cubicBezTo>
                  <a:cubicBezTo>
                    <a:pt x="112620" y="171389"/>
                    <a:pt x="111981" y="200894"/>
                    <a:pt x="112260" y="230358"/>
                  </a:cubicBezTo>
                  <a:cubicBezTo>
                    <a:pt x="112380" y="242152"/>
                    <a:pt x="113260" y="253546"/>
                    <a:pt x="95269" y="253106"/>
                  </a:cubicBezTo>
                  <a:cubicBezTo>
                    <a:pt x="78358" y="252706"/>
                    <a:pt x="80637" y="241712"/>
                    <a:pt x="80237" y="231158"/>
                  </a:cubicBezTo>
                  <a:cubicBezTo>
                    <a:pt x="78798" y="196136"/>
                    <a:pt x="79638" y="160755"/>
                    <a:pt x="75000" y="126133"/>
                  </a:cubicBezTo>
                  <a:cubicBezTo>
                    <a:pt x="67444" y="69803"/>
                    <a:pt x="47535" y="38580"/>
                    <a:pt x="0" y="0"/>
                  </a:cubicBezTo>
                  <a:close/>
                </a:path>
              </a:pathLst>
            </a:custGeom>
            <a:solidFill>
              <a:schemeClr val="tx2"/>
            </a:solidFill>
            <a:ln w="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7EF0B22C-D004-DC00-0580-3EDBA03D7250}"/>
                </a:ext>
              </a:extLst>
            </p:cNvPr>
            <p:cNvSpPr/>
            <p:nvPr/>
          </p:nvSpPr>
          <p:spPr>
            <a:xfrm>
              <a:off x="11434222" y="559238"/>
              <a:ext cx="117223" cy="116720"/>
            </a:xfrm>
            <a:custGeom>
              <a:avLst/>
              <a:gdLst>
                <a:gd name="connsiteX0" fmla="*/ 117218 w 117223"/>
                <a:gd name="connsiteY0" fmla="*/ 56933 h 116720"/>
                <a:gd name="connsiteX1" fmla="*/ 60808 w 117223"/>
                <a:gd name="connsiteY1" fmla="*/ 116701 h 116720"/>
                <a:gd name="connsiteX2" fmla="*/ 0 w 117223"/>
                <a:gd name="connsiteY2" fmla="*/ 57733 h 116720"/>
                <a:gd name="connsiteX3" fmla="*/ 58769 w 117223"/>
                <a:gd name="connsiteY3" fmla="*/ 3 h 116720"/>
                <a:gd name="connsiteX4" fmla="*/ 117218 w 117223"/>
                <a:gd name="connsiteY4" fmla="*/ 56933 h 11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23" h="116720">
                  <a:moveTo>
                    <a:pt x="117218" y="56933"/>
                  </a:moveTo>
                  <a:cubicBezTo>
                    <a:pt x="117658" y="89996"/>
                    <a:pt x="93271" y="115822"/>
                    <a:pt x="60808" y="116701"/>
                  </a:cubicBezTo>
                  <a:cubicBezTo>
                    <a:pt x="28305" y="117541"/>
                    <a:pt x="40" y="90195"/>
                    <a:pt x="0" y="57733"/>
                  </a:cubicBezTo>
                  <a:cubicBezTo>
                    <a:pt x="-40" y="25950"/>
                    <a:pt x="26026" y="323"/>
                    <a:pt x="58769" y="3"/>
                  </a:cubicBezTo>
                  <a:cubicBezTo>
                    <a:pt x="92591" y="-317"/>
                    <a:pt x="116778" y="23231"/>
                    <a:pt x="117218" y="56933"/>
                  </a:cubicBezTo>
                  <a:close/>
                </a:path>
              </a:pathLst>
            </a:custGeom>
            <a:solidFill>
              <a:srgbClr val="FDB414"/>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D8BA9FB-48B9-1329-21B2-B42FC492163A}"/>
                </a:ext>
              </a:extLst>
            </p:cNvPr>
            <p:cNvSpPr/>
            <p:nvPr/>
          </p:nvSpPr>
          <p:spPr>
            <a:xfrm>
              <a:off x="11682770" y="420911"/>
              <a:ext cx="122140" cy="121599"/>
            </a:xfrm>
            <a:custGeom>
              <a:avLst/>
              <a:gdLst>
                <a:gd name="connsiteX0" fmla="*/ 122135 w 122140"/>
                <a:gd name="connsiteY0" fmla="*/ 59332 h 121599"/>
                <a:gd name="connsiteX1" fmla="*/ 63366 w 122140"/>
                <a:gd name="connsiteY1" fmla="*/ 121580 h 121599"/>
                <a:gd name="connsiteX2" fmla="*/ 0 w 122140"/>
                <a:gd name="connsiteY2" fmla="*/ 60172 h 121599"/>
                <a:gd name="connsiteX3" fmla="*/ 61248 w 122140"/>
                <a:gd name="connsiteY3" fmla="*/ 4 h 121599"/>
                <a:gd name="connsiteX4" fmla="*/ 122135 w 122140"/>
                <a:gd name="connsiteY4" fmla="*/ 59332 h 12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0" h="121599">
                  <a:moveTo>
                    <a:pt x="122135" y="59332"/>
                  </a:moveTo>
                  <a:cubicBezTo>
                    <a:pt x="122575" y="93794"/>
                    <a:pt x="97189" y="120700"/>
                    <a:pt x="63366" y="121580"/>
                  </a:cubicBezTo>
                  <a:cubicBezTo>
                    <a:pt x="29504" y="122459"/>
                    <a:pt x="40" y="93954"/>
                    <a:pt x="0" y="60172"/>
                  </a:cubicBezTo>
                  <a:cubicBezTo>
                    <a:pt x="-40" y="27070"/>
                    <a:pt x="27146" y="364"/>
                    <a:pt x="61248" y="4"/>
                  </a:cubicBezTo>
                  <a:cubicBezTo>
                    <a:pt x="96469" y="-356"/>
                    <a:pt x="121696" y="24191"/>
                    <a:pt x="122135" y="59332"/>
                  </a:cubicBezTo>
                  <a:close/>
                </a:path>
              </a:pathLst>
            </a:custGeom>
            <a:solidFill>
              <a:srgbClr val="65CDF3"/>
            </a:solidFill>
            <a:ln w="0" cap="flat">
              <a:noFill/>
              <a:prstDash val="solid"/>
              <a:miter/>
            </a:ln>
          </p:spPr>
          <p:txBody>
            <a:bodyPr rtlCol="0" anchor="ctr"/>
            <a:lstStyle/>
            <a:p>
              <a:endParaRPr lang="en-US"/>
            </a:p>
          </p:txBody>
        </p:sp>
      </p:grpSp>
      <p:pic>
        <p:nvPicPr>
          <p:cNvPr id="15" name="Graphic 14">
            <a:extLst>
              <a:ext uri="{FF2B5EF4-FFF2-40B4-BE49-F238E27FC236}">
                <a16:creationId xmlns:a16="http://schemas.microsoft.com/office/drawing/2014/main" id="{95D0ABDD-5D3D-51B8-6CD6-FD2FB14B30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76619" y="5324384"/>
            <a:ext cx="3400661" cy="1133554"/>
          </a:xfrm>
          <a:prstGeom prst="rect">
            <a:avLst/>
          </a:prstGeom>
        </p:spPr>
      </p:pic>
    </p:spTree>
    <p:extLst>
      <p:ext uri="{BB962C8B-B14F-4D97-AF65-F5344CB8AC3E}">
        <p14:creationId xmlns:p14="http://schemas.microsoft.com/office/powerpoint/2010/main" val="4116666945"/>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1571-2A8C-6DF6-3FDF-22DE71B957E2}"/>
              </a:ext>
            </a:extLst>
          </p:cNvPr>
          <p:cNvSpPr>
            <a:spLocks noGrp="1"/>
          </p:cNvSpPr>
          <p:nvPr>
            <p:ph type="title"/>
          </p:nvPr>
        </p:nvSpPr>
        <p:spPr>
          <a:xfrm>
            <a:off x="439674" y="457200"/>
            <a:ext cx="4332352" cy="1600200"/>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4B055A-952A-3B24-D254-14AF296A5C7C}"/>
              </a:ext>
            </a:extLst>
          </p:cNvPr>
          <p:cNvSpPr>
            <a:spLocks noGrp="1"/>
          </p:cNvSpPr>
          <p:nvPr>
            <p:ph idx="1" hasCustomPrompt="1"/>
          </p:nvPr>
        </p:nvSpPr>
        <p:spPr>
          <a:xfrm>
            <a:off x="4940595" y="457201"/>
            <a:ext cx="6811731" cy="5730948"/>
          </a:xfrm>
        </p:spPr>
        <p:txBody>
          <a:bodyPr/>
          <a:lstStyle>
            <a:lvl1pPr algn="ct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add charts or tables</a:t>
            </a:r>
          </a:p>
        </p:txBody>
      </p:sp>
      <p:sp>
        <p:nvSpPr>
          <p:cNvPr id="4" name="Text Placeholder 3">
            <a:extLst>
              <a:ext uri="{FF2B5EF4-FFF2-40B4-BE49-F238E27FC236}">
                <a16:creationId xmlns:a16="http://schemas.microsoft.com/office/drawing/2014/main" id="{826A2D5D-AA15-1CC9-9264-D6B54638CE97}"/>
              </a:ext>
            </a:extLst>
          </p:cNvPr>
          <p:cNvSpPr>
            <a:spLocks noGrp="1"/>
          </p:cNvSpPr>
          <p:nvPr>
            <p:ph type="body" sz="half" idx="2"/>
          </p:nvPr>
        </p:nvSpPr>
        <p:spPr>
          <a:xfrm>
            <a:off x="439674" y="2225601"/>
            <a:ext cx="4332352" cy="3962547"/>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5857FD-BA03-65E6-B308-D7C33E7D1E1F}"/>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6" name="Footer Placeholder 5">
            <a:extLst>
              <a:ext uri="{FF2B5EF4-FFF2-40B4-BE49-F238E27FC236}">
                <a16:creationId xmlns:a16="http://schemas.microsoft.com/office/drawing/2014/main" id="{341BF199-B0A3-6B60-0040-B872FA3594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85DCF-604E-B5B1-26D6-41F3ED41C9F1}"/>
              </a:ext>
            </a:extLst>
          </p:cNvPr>
          <p:cNvSpPr>
            <a:spLocks noGrp="1"/>
          </p:cNvSpPr>
          <p:nvPr>
            <p:ph type="sldNum" sz="quarter" idx="12"/>
          </p:nvPr>
        </p:nvSpPr>
        <p:spPr/>
        <p:txBody>
          <a:bodyPr/>
          <a:lstStyle/>
          <a:p>
            <a:fld id="{92D36619-11D7-4FB6-8514-E67294A2FE12}" type="slidenum">
              <a:rPr lang="en-US" smtClean="0"/>
              <a:t>‹#›</a:t>
            </a:fld>
            <a:endParaRPr lang="en-US"/>
          </a:p>
        </p:txBody>
      </p:sp>
    </p:spTree>
    <p:extLst>
      <p:ext uri="{BB962C8B-B14F-4D97-AF65-F5344CB8AC3E}">
        <p14:creationId xmlns:p14="http://schemas.microsoft.com/office/powerpoint/2010/main" val="3909538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Alternate 2">
    <p:spTree>
      <p:nvGrpSpPr>
        <p:cNvPr id="1" name=""/>
        <p:cNvGrpSpPr/>
        <p:nvPr/>
      </p:nvGrpSpPr>
      <p:grpSpPr>
        <a:xfrm>
          <a:off x="0" y="0"/>
          <a:ext cx="0" cy="0"/>
          <a:chOff x="0" y="0"/>
          <a:chExt cx="0" cy="0"/>
        </a:xfrm>
      </p:grpSpPr>
      <p:pic>
        <p:nvPicPr>
          <p:cNvPr id="22" name="Picture 21" descr="A person and a child playing with a toy&#10;&#10;Description automatically generated">
            <a:extLst>
              <a:ext uri="{FF2B5EF4-FFF2-40B4-BE49-F238E27FC236}">
                <a16:creationId xmlns:a16="http://schemas.microsoft.com/office/drawing/2014/main" id="{2CB899F6-191F-8CAB-E517-FBEC034DC9F8}"/>
              </a:ext>
            </a:extLst>
          </p:cNvPr>
          <p:cNvPicPr>
            <a:picLocks noChangeAspect="1"/>
          </p:cNvPicPr>
          <p:nvPr userDrawn="1"/>
        </p:nvPicPr>
        <p:blipFill>
          <a:blip r:embed="rId2">
            <a:extLst>
              <a:ext uri="{28A0092B-C50C-407E-A947-70E740481C1C}">
                <a14:useLocalDpi xmlns:a14="http://schemas.microsoft.com/office/drawing/2010/main" val="0"/>
              </a:ext>
            </a:extLst>
          </a:blip>
          <a:srcRect l="3217" t="79" r="25257" b="2477"/>
          <a:stretch>
            <a:fillRect/>
          </a:stretch>
        </p:blipFill>
        <p:spPr>
          <a:xfrm>
            <a:off x="7058321" y="535506"/>
            <a:ext cx="4798829" cy="4786672"/>
          </a:xfrm>
          <a:custGeom>
            <a:avLst/>
            <a:gdLst>
              <a:gd name="connsiteX0" fmla="*/ 2399414 w 4798829"/>
              <a:gd name="connsiteY0" fmla="*/ 0 h 4786672"/>
              <a:gd name="connsiteX1" fmla="*/ 4798829 w 4798829"/>
              <a:gd name="connsiteY1" fmla="*/ 2399415 h 4786672"/>
              <a:gd name="connsiteX2" fmla="*/ 4690956 w 4798829"/>
              <a:gd name="connsiteY2" fmla="*/ 3112927 h 4786672"/>
              <a:gd name="connsiteX3" fmla="*/ 4620605 w 4798829"/>
              <a:gd name="connsiteY3" fmla="*/ 3305141 h 4786672"/>
              <a:gd name="connsiteX4" fmla="*/ 4560910 w 4798829"/>
              <a:gd name="connsiteY4" fmla="*/ 3206880 h 4786672"/>
              <a:gd name="connsiteX5" fmla="*/ 3368397 w 4798829"/>
              <a:gd name="connsiteY5" fmla="*/ 2572826 h 4786672"/>
              <a:gd name="connsiteX6" fmla="*/ 1930275 w 4798829"/>
              <a:gd name="connsiteY6" fmla="*/ 4010948 h 4786672"/>
              <a:gd name="connsiteX7" fmla="*/ 2103848 w 4798829"/>
              <a:gd name="connsiteY7" fmla="*/ 4696442 h 4786672"/>
              <a:gd name="connsiteX8" fmla="*/ 2158664 w 4798829"/>
              <a:gd name="connsiteY8" fmla="*/ 4786672 h 4786672"/>
              <a:gd name="connsiteX9" fmla="*/ 2154088 w 4798829"/>
              <a:gd name="connsiteY9" fmla="*/ 4786441 h 4786672"/>
              <a:gd name="connsiteX10" fmla="*/ 0 w 4798829"/>
              <a:gd name="connsiteY10" fmla="*/ 2399415 h 4786672"/>
              <a:gd name="connsiteX11" fmla="*/ 2399414 w 4798829"/>
              <a:gd name="connsiteY11" fmla="*/ 0 h 478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8829" h="4786672">
                <a:moveTo>
                  <a:pt x="2399414" y="0"/>
                </a:moveTo>
                <a:cubicBezTo>
                  <a:pt x="3724574" y="0"/>
                  <a:pt x="4798829" y="1074255"/>
                  <a:pt x="4798829" y="2399415"/>
                </a:cubicBezTo>
                <a:cubicBezTo>
                  <a:pt x="4798829" y="2647882"/>
                  <a:pt x="4761062" y="2887529"/>
                  <a:pt x="4690956" y="3112927"/>
                </a:cubicBezTo>
                <a:lnTo>
                  <a:pt x="4620605" y="3305141"/>
                </a:lnTo>
                <a:lnTo>
                  <a:pt x="4560910" y="3206880"/>
                </a:lnTo>
                <a:cubicBezTo>
                  <a:pt x="4302469" y="2824337"/>
                  <a:pt x="3864806" y="2572826"/>
                  <a:pt x="3368397" y="2572826"/>
                </a:cubicBezTo>
                <a:cubicBezTo>
                  <a:pt x="2574144" y="2572826"/>
                  <a:pt x="1930275" y="3216695"/>
                  <a:pt x="1930275" y="4010948"/>
                </a:cubicBezTo>
                <a:cubicBezTo>
                  <a:pt x="1930275" y="4259152"/>
                  <a:pt x="1993153" y="4492671"/>
                  <a:pt x="2103848" y="4696442"/>
                </a:cubicBezTo>
                <a:lnTo>
                  <a:pt x="2158664" y="4786672"/>
                </a:lnTo>
                <a:lnTo>
                  <a:pt x="2154088" y="4786441"/>
                </a:lnTo>
                <a:cubicBezTo>
                  <a:pt x="944170" y="4663568"/>
                  <a:pt x="0" y="3641752"/>
                  <a:pt x="0" y="2399415"/>
                </a:cubicBezTo>
                <a:cubicBezTo>
                  <a:pt x="0" y="1074255"/>
                  <a:pt x="1074255" y="0"/>
                  <a:pt x="2399414" y="0"/>
                </a:cubicBezTo>
                <a:close/>
              </a:path>
            </a:pathLst>
          </a:custGeom>
          <a:effectLst>
            <a:outerShdw blurRad="50800" dist="38100" dir="8100000" algn="tr" rotWithShape="0">
              <a:schemeClr val="accent3">
                <a:alpha val="40000"/>
              </a:schemeClr>
            </a:outerShdw>
          </a:effectLst>
        </p:spPr>
      </p:pic>
      <p:sp>
        <p:nvSpPr>
          <p:cNvPr id="2" name="Title 1">
            <a:extLst>
              <a:ext uri="{FF2B5EF4-FFF2-40B4-BE49-F238E27FC236}">
                <a16:creationId xmlns:a16="http://schemas.microsoft.com/office/drawing/2014/main" id="{B4EFA300-0E09-28BF-8DBF-712B9565390E}"/>
              </a:ext>
            </a:extLst>
          </p:cNvPr>
          <p:cNvSpPr>
            <a:spLocks noGrp="1"/>
          </p:cNvSpPr>
          <p:nvPr>
            <p:ph type="ctrTitle"/>
          </p:nvPr>
        </p:nvSpPr>
        <p:spPr>
          <a:xfrm>
            <a:off x="439673" y="1651591"/>
            <a:ext cx="6508898" cy="2900363"/>
          </a:xfrm>
        </p:spPr>
        <p:txBody>
          <a:bodyPr anchor="b"/>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C3089CE-B9DB-E8FA-3C0A-B77FE27DA363}"/>
              </a:ext>
            </a:extLst>
          </p:cNvPr>
          <p:cNvSpPr>
            <a:spLocks noGrp="1"/>
          </p:cNvSpPr>
          <p:nvPr>
            <p:ph type="subTitle" idx="1"/>
          </p:nvPr>
        </p:nvSpPr>
        <p:spPr>
          <a:xfrm>
            <a:off x="439673" y="4693647"/>
            <a:ext cx="6508898" cy="116666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121AEFC-6CAD-F238-4687-EDE0F23E5766}"/>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5" name="Footer Placeholder 4">
            <a:extLst>
              <a:ext uri="{FF2B5EF4-FFF2-40B4-BE49-F238E27FC236}">
                <a16:creationId xmlns:a16="http://schemas.microsoft.com/office/drawing/2014/main" id="{7B050A60-B30E-162F-42F0-8847A8C05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0DF24-1F1E-11CC-C810-1B81252E57A2}"/>
              </a:ext>
            </a:extLst>
          </p:cNvPr>
          <p:cNvSpPr>
            <a:spLocks noGrp="1"/>
          </p:cNvSpPr>
          <p:nvPr>
            <p:ph type="sldNum" sz="quarter" idx="12"/>
          </p:nvPr>
        </p:nvSpPr>
        <p:spPr/>
        <p:txBody>
          <a:bodyPr/>
          <a:lstStyle/>
          <a:p>
            <a:fld id="{92D36619-11D7-4FB6-8514-E67294A2FE12}" type="slidenum">
              <a:rPr lang="en-US" smtClean="0"/>
              <a:t>‹#›</a:t>
            </a:fld>
            <a:endParaRPr lang="en-US"/>
          </a:p>
        </p:txBody>
      </p:sp>
      <p:pic>
        <p:nvPicPr>
          <p:cNvPr id="8" name="Graphic 7">
            <a:extLst>
              <a:ext uri="{FF2B5EF4-FFF2-40B4-BE49-F238E27FC236}">
                <a16:creationId xmlns:a16="http://schemas.microsoft.com/office/drawing/2014/main" id="{811E6319-6EB6-39DE-5DA7-62A1A9CC140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884" y="790351"/>
            <a:ext cx="3400661" cy="1133554"/>
          </a:xfrm>
          <a:prstGeom prst="rect">
            <a:avLst/>
          </a:prstGeom>
        </p:spPr>
      </p:pic>
      <p:sp>
        <p:nvSpPr>
          <p:cNvPr id="10" name="Oval 9">
            <a:extLst>
              <a:ext uri="{FF2B5EF4-FFF2-40B4-BE49-F238E27FC236}">
                <a16:creationId xmlns:a16="http://schemas.microsoft.com/office/drawing/2014/main" id="{5E5AD018-32DA-E210-2231-A299B7394299}"/>
              </a:ext>
            </a:extLst>
          </p:cNvPr>
          <p:cNvSpPr/>
          <p:nvPr userDrawn="1"/>
        </p:nvSpPr>
        <p:spPr>
          <a:xfrm>
            <a:off x="9129249" y="3254760"/>
            <a:ext cx="2605551" cy="260555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5A465EB8-C218-A4D2-60D2-9A81A61ECD0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78371" y="4017636"/>
            <a:ext cx="2107306" cy="2074379"/>
          </a:xfrm>
          <a:prstGeom prst="rect">
            <a:avLst/>
          </a:prstGeom>
        </p:spPr>
      </p:pic>
    </p:spTree>
    <p:extLst>
      <p:ext uri="{BB962C8B-B14F-4D97-AF65-F5344CB8AC3E}">
        <p14:creationId xmlns:p14="http://schemas.microsoft.com/office/powerpoint/2010/main" val="2919433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8F137-6C43-37B6-596D-703BC61DDFEE}"/>
              </a:ext>
            </a:extLst>
          </p:cNvPr>
          <p:cNvSpPr>
            <a:spLocks noGrp="1"/>
          </p:cNvSpPr>
          <p:nvPr>
            <p:ph type="title"/>
          </p:nvPr>
        </p:nvSpPr>
        <p:spPr>
          <a:xfrm>
            <a:off x="439674" y="457200"/>
            <a:ext cx="4332352" cy="1600200"/>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F4C54B5-480D-85AC-B6B0-2314FE6745D9}"/>
              </a:ext>
            </a:extLst>
          </p:cNvPr>
          <p:cNvSpPr>
            <a:spLocks noGrp="1"/>
          </p:cNvSpPr>
          <p:nvPr>
            <p:ph type="pic" idx="1"/>
          </p:nvPr>
        </p:nvSpPr>
        <p:spPr>
          <a:xfrm>
            <a:off x="4983126" y="457200"/>
            <a:ext cx="6751674" cy="5753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6E0B587-C24F-3F98-6AB6-853C4623F368}"/>
              </a:ext>
            </a:extLst>
          </p:cNvPr>
          <p:cNvSpPr>
            <a:spLocks noGrp="1"/>
          </p:cNvSpPr>
          <p:nvPr>
            <p:ph type="body" sz="half" idx="2"/>
          </p:nvPr>
        </p:nvSpPr>
        <p:spPr>
          <a:xfrm>
            <a:off x="439674" y="2225748"/>
            <a:ext cx="4332352" cy="3984552"/>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7D428B-E4FF-8935-5525-FE89DBA5719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6" name="Footer Placeholder 5">
            <a:extLst>
              <a:ext uri="{FF2B5EF4-FFF2-40B4-BE49-F238E27FC236}">
                <a16:creationId xmlns:a16="http://schemas.microsoft.com/office/drawing/2014/main" id="{6569ED6D-3D24-4265-14AC-AD4EDE8A8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243C94-B68E-64EF-7B56-C512E607497A}"/>
              </a:ext>
            </a:extLst>
          </p:cNvPr>
          <p:cNvSpPr>
            <a:spLocks noGrp="1"/>
          </p:cNvSpPr>
          <p:nvPr>
            <p:ph type="sldNum" sz="quarter" idx="12"/>
          </p:nvPr>
        </p:nvSpPr>
        <p:spPr/>
        <p:txBody>
          <a:bodyPr/>
          <a:lstStyle/>
          <a:p>
            <a:fld id="{92D36619-11D7-4FB6-8514-E67294A2FE12}" type="slidenum">
              <a:rPr lang="en-US" smtClean="0"/>
              <a:t>‹#›</a:t>
            </a:fld>
            <a:endParaRPr lang="en-US"/>
          </a:p>
        </p:txBody>
      </p:sp>
    </p:spTree>
    <p:extLst>
      <p:ext uri="{BB962C8B-B14F-4D97-AF65-F5344CB8AC3E}">
        <p14:creationId xmlns:p14="http://schemas.microsoft.com/office/powerpoint/2010/main" val="32421676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FA02-C49D-7DB6-734E-3235B6C40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667E29-D21F-A9C1-0E5E-02C47122D1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3F9E3-0C61-B6B8-A7BC-D18BE6ED488A}"/>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5" name="Footer Placeholder 4">
            <a:extLst>
              <a:ext uri="{FF2B5EF4-FFF2-40B4-BE49-F238E27FC236}">
                <a16:creationId xmlns:a16="http://schemas.microsoft.com/office/drawing/2014/main" id="{D383C276-1907-C6DD-27D2-0BE12C39F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20BD0-6B66-6A5F-3069-D912D889E51D}"/>
              </a:ext>
            </a:extLst>
          </p:cNvPr>
          <p:cNvSpPr>
            <a:spLocks noGrp="1"/>
          </p:cNvSpPr>
          <p:nvPr>
            <p:ph type="sldNum" sz="quarter" idx="12"/>
          </p:nvPr>
        </p:nvSpPr>
        <p:spPr/>
        <p:txBody>
          <a:bodyPr/>
          <a:lstStyle/>
          <a:p>
            <a:fld id="{92D36619-11D7-4FB6-8514-E67294A2FE12}" type="slidenum">
              <a:rPr lang="en-US" smtClean="0"/>
              <a:t>‹#›</a:t>
            </a:fld>
            <a:endParaRPr lang="en-US"/>
          </a:p>
        </p:txBody>
      </p:sp>
    </p:spTree>
    <p:extLst>
      <p:ext uri="{BB962C8B-B14F-4D97-AF65-F5344CB8AC3E}">
        <p14:creationId xmlns:p14="http://schemas.microsoft.com/office/powerpoint/2010/main" val="703026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6422DC-22FD-670B-254F-8B08BC37A7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4AEAA3-D399-82A8-3ACB-5BDE9584DE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1D763-B11C-79DB-3C8B-C23388C3B854}"/>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5" name="Footer Placeholder 4">
            <a:extLst>
              <a:ext uri="{FF2B5EF4-FFF2-40B4-BE49-F238E27FC236}">
                <a16:creationId xmlns:a16="http://schemas.microsoft.com/office/drawing/2014/main" id="{5C0062B8-B105-CE4B-9956-84A3503AD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059A2-84E3-FFD2-FF1C-CC89132B7A11}"/>
              </a:ext>
            </a:extLst>
          </p:cNvPr>
          <p:cNvSpPr>
            <a:spLocks noGrp="1"/>
          </p:cNvSpPr>
          <p:nvPr>
            <p:ph type="sldNum" sz="quarter" idx="12"/>
          </p:nvPr>
        </p:nvSpPr>
        <p:spPr/>
        <p:txBody>
          <a:bodyPr/>
          <a:lstStyle/>
          <a:p>
            <a:fld id="{92D36619-11D7-4FB6-8514-E67294A2FE12}" type="slidenum">
              <a:rPr lang="en-US" smtClean="0"/>
              <a:t>‹#›</a:t>
            </a:fld>
            <a:endParaRPr lang="en-US"/>
          </a:p>
        </p:txBody>
      </p:sp>
    </p:spTree>
    <p:extLst>
      <p:ext uri="{BB962C8B-B14F-4D97-AF65-F5344CB8AC3E}">
        <p14:creationId xmlns:p14="http://schemas.microsoft.com/office/powerpoint/2010/main" val="3915836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ubtitle Center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457200" y="365126"/>
            <a:ext cx="11274552" cy="822960"/>
          </a:xfrm>
          <a:noFill/>
        </p:spPr>
        <p:txBody>
          <a:bodyPr/>
          <a:lstStyle>
            <a:lvl1pPr algn="ctr">
              <a:defRPr/>
            </a:lvl1pPr>
          </a:lstStyle>
          <a:p>
            <a:r>
              <a:rPr lang="en-US"/>
              <a:t>Click to edit Master title style</a:t>
            </a:r>
            <a:endParaRPr lang="en-CA"/>
          </a:p>
        </p:txBody>
      </p:sp>
      <p:sp>
        <p:nvSpPr>
          <p:cNvPr id="7" name="Text Placeholder">
            <a:extLst>
              <a:ext uri="{FF2B5EF4-FFF2-40B4-BE49-F238E27FC236}">
                <a16:creationId xmlns:a16="http://schemas.microsoft.com/office/drawing/2014/main" id="{991B8693-E86F-48BE-BB9A-C6BDC61D8D75}"/>
              </a:ext>
            </a:extLst>
          </p:cNvPr>
          <p:cNvSpPr>
            <a:spLocks noGrp="1"/>
          </p:cNvSpPr>
          <p:nvPr>
            <p:ph type="body" sz="quarter" idx="13"/>
          </p:nvPr>
        </p:nvSpPr>
        <p:spPr>
          <a:xfrm>
            <a:off x="457200" y="1188720"/>
            <a:ext cx="11274552" cy="548640"/>
          </a:xfrm>
          <a:prstGeom prst="rect">
            <a:avLst/>
          </a:prstGeom>
        </p:spPr>
        <p:txBody>
          <a:bodyPr>
            <a:spAutoFit/>
          </a:bodyPr>
          <a:lstStyle>
            <a:lvl1pPr marL="0" indent="0" algn="ctr">
              <a:buNone/>
              <a:defRPr/>
            </a:lvl1pPr>
          </a:lstStyle>
          <a:p>
            <a:pPr lvl="0"/>
            <a:r>
              <a:rPr lang="en-US"/>
              <a:t>Click to edit Master text styles</a:t>
            </a:r>
          </a:p>
        </p:txBody>
      </p:sp>
      <p:sp>
        <p:nvSpPr>
          <p:cNvPr id="3" name="Date Placeholder 2">
            <a:extLst>
              <a:ext uri="{FF2B5EF4-FFF2-40B4-BE49-F238E27FC236}">
                <a16:creationId xmlns:a16="http://schemas.microsoft.com/office/drawing/2014/main" id="{31E940B1-3A29-1CFD-6D20-6CCABF1F3602}"/>
              </a:ext>
            </a:extLst>
          </p:cNvPr>
          <p:cNvSpPr>
            <a:spLocks noGrp="1"/>
          </p:cNvSpPr>
          <p:nvPr>
            <p:ph type="dt" sz="half" idx="14"/>
          </p:nvPr>
        </p:nvSpPr>
        <p:spPr/>
        <p:txBody>
          <a:bodyPr/>
          <a:lstStyle/>
          <a:p>
            <a:pPr>
              <a:defRPr/>
            </a:pPr>
            <a:fld id="{83BCD8C7-0817-2B4A-8930-493BE426F43C}" type="datetime1">
              <a:rPr lang="en-CA" smtClean="0"/>
              <a:t>2024-12-10</a:t>
            </a:fld>
            <a:endParaRPr lang="en-CA"/>
          </a:p>
        </p:txBody>
      </p:sp>
      <p:sp>
        <p:nvSpPr>
          <p:cNvPr id="4" name="Footer Placeholder 3">
            <a:extLst>
              <a:ext uri="{FF2B5EF4-FFF2-40B4-BE49-F238E27FC236}">
                <a16:creationId xmlns:a16="http://schemas.microsoft.com/office/drawing/2014/main" id="{E8F8E81A-2675-6365-407B-52A3053371CB}"/>
              </a:ext>
            </a:extLst>
          </p:cNvPr>
          <p:cNvSpPr>
            <a:spLocks noGrp="1"/>
          </p:cNvSpPr>
          <p:nvPr>
            <p:ph type="ftr" sz="quarter" idx="15"/>
          </p:nvPr>
        </p:nvSpPr>
        <p:spPr/>
        <p:txBody>
          <a:bodyPr/>
          <a:lstStyle>
            <a:lvl1pPr>
              <a:defRPr/>
            </a:lvl1pPr>
          </a:lstStyle>
          <a:p>
            <a:pPr>
              <a:defRPr/>
            </a:pPr>
            <a:r>
              <a:rPr lang="en-US" dirty="0"/>
              <a:t>Footer</a:t>
            </a:r>
            <a:endParaRPr lang="en-CA" dirty="0"/>
          </a:p>
        </p:txBody>
      </p:sp>
      <p:sp>
        <p:nvSpPr>
          <p:cNvPr id="5" name="Slide Number Placeholder 4">
            <a:extLst>
              <a:ext uri="{FF2B5EF4-FFF2-40B4-BE49-F238E27FC236}">
                <a16:creationId xmlns:a16="http://schemas.microsoft.com/office/drawing/2014/main" id="{B0B0B4C4-15C4-5619-E67B-F914CD691798}"/>
              </a:ext>
            </a:extLst>
          </p:cNvPr>
          <p:cNvSpPr>
            <a:spLocks noGrp="1"/>
          </p:cNvSpPr>
          <p:nvPr>
            <p:ph type="sldNum" sz="quarter" idx="16"/>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9154641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Numbered">
    <p:spTree>
      <p:nvGrpSpPr>
        <p:cNvPr id="1" name=""/>
        <p:cNvGrpSpPr/>
        <p:nvPr/>
      </p:nvGrpSpPr>
      <p:grpSpPr>
        <a:xfrm>
          <a:off x="0" y="0"/>
          <a:ext cx="0" cy="0"/>
          <a:chOff x="0" y="0"/>
          <a:chExt cx="0" cy="0"/>
        </a:xfrm>
      </p:grpSpPr>
      <p:grpSp>
        <p:nvGrpSpPr>
          <p:cNvPr id="11" name="Accent Graphic">
            <a:extLst>
              <a:ext uri="{FF2B5EF4-FFF2-40B4-BE49-F238E27FC236}">
                <a16:creationId xmlns:a16="http://schemas.microsoft.com/office/drawing/2014/main" id="{06EAE1A6-3D58-D0B1-82F8-58330E7C3D24}"/>
              </a:ext>
            </a:extLst>
          </p:cNvPr>
          <p:cNvGrpSpPr/>
          <p:nvPr userDrawn="1"/>
        </p:nvGrpSpPr>
        <p:grpSpPr>
          <a:xfrm>
            <a:off x="4633371" y="-341528"/>
            <a:ext cx="2926081" cy="2121821"/>
            <a:chOff x="4633371" y="-341528"/>
            <a:chExt cx="2926081" cy="2121821"/>
          </a:xfrm>
        </p:grpSpPr>
        <p:sp>
          <p:nvSpPr>
            <p:cNvPr id="12" name="Oval 11">
              <a:extLst>
                <a:ext uri="{FF2B5EF4-FFF2-40B4-BE49-F238E27FC236}">
                  <a16:creationId xmlns:a16="http://schemas.microsoft.com/office/drawing/2014/main" id="{DCCE51F5-5969-DD14-F925-DEB204357A80}"/>
                </a:ext>
                <a:ext uri="{C183D7F6-B498-43B3-948B-1728B52AA6E4}">
                  <adec:decorative xmlns:adec="http://schemas.microsoft.com/office/drawing/2017/decorative" val="1"/>
                </a:ext>
              </a:extLst>
            </p:cNvPr>
            <p:cNvSpPr>
              <a:spLocks noChangeAspect="1"/>
            </p:cNvSpPr>
            <p:nvPr userDrawn="1"/>
          </p:nvSpPr>
          <p:spPr>
            <a:xfrm rot="2700000">
              <a:off x="5562238" y="-355994"/>
              <a:ext cx="1982747" cy="2011680"/>
            </a:xfrm>
            <a:prstGeom prst="ellipse">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sp>
          <p:nvSpPr>
            <p:cNvPr id="13" name="Oval 7">
              <a:extLst>
                <a:ext uri="{FF2B5EF4-FFF2-40B4-BE49-F238E27FC236}">
                  <a16:creationId xmlns:a16="http://schemas.microsoft.com/office/drawing/2014/main" id="{DD76FDC9-7550-D118-45BC-EEB928DA8C77}"/>
                </a:ext>
                <a:ext uri="{C183D7F6-B498-43B3-948B-1728B52AA6E4}">
                  <adec:decorative xmlns:adec="http://schemas.microsoft.com/office/drawing/2017/decorative" val="1"/>
                </a:ext>
              </a:extLst>
            </p:cNvPr>
            <p:cNvSpPr>
              <a:spLocks noChangeAspect="1"/>
            </p:cNvSpPr>
            <p:nvPr userDrawn="1"/>
          </p:nvSpPr>
          <p:spPr>
            <a:xfrm rot="2700000">
              <a:off x="4647837" y="-355994"/>
              <a:ext cx="1982747" cy="2011680"/>
            </a:xfrm>
            <a:prstGeom prst="ellipse">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sp>
          <p:nvSpPr>
            <p:cNvPr id="14" name="Oval 13">
              <a:extLst>
                <a:ext uri="{FF2B5EF4-FFF2-40B4-BE49-F238E27FC236}">
                  <a16:creationId xmlns:a16="http://schemas.microsoft.com/office/drawing/2014/main" id="{6206EFA1-1932-2D84-FA9A-D8BF63AD35DA}"/>
                </a:ext>
                <a:ext uri="{C183D7F6-B498-43B3-948B-1728B52AA6E4}">
                  <adec:decorative xmlns:adec="http://schemas.microsoft.com/office/drawing/2017/decorative" val="1"/>
                </a:ext>
              </a:extLst>
            </p:cNvPr>
            <p:cNvSpPr>
              <a:spLocks noChangeAspect="1"/>
            </p:cNvSpPr>
            <p:nvPr userDrawn="1"/>
          </p:nvSpPr>
          <p:spPr>
            <a:xfrm rot="2700000">
              <a:off x="5104627" y="-216920"/>
              <a:ext cx="1982747" cy="2011680"/>
            </a:xfrm>
            <a:prstGeom prst="ellipse">
              <a:avLst/>
            </a:prstGeom>
            <a:solidFill>
              <a:schemeClr val="accent1"/>
            </a:solidFill>
            <a:ln>
              <a:noFill/>
            </a:ln>
            <a:effectLst>
              <a:outerShdw blurRad="63500" sx="102000" sy="102000" algn="ctr" rotWithShape="0">
                <a:schemeClr val="bg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grpSp>
      <p:sp>
        <p:nvSpPr>
          <p:cNvPr id="10" name="Number">
            <a:extLst>
              <a:ext uri="{FF2B5EF4-FFF2-40B4-BE49-F238E27FC236}">
                <a16:creationId xmlns:a16="http://schemas.microsoft.com/office/drawing/2014/main" id="{C26607AC-4F32-5374-3B0D-28FE6D1BAD65}"/>
              </a:ext>
            </a:extLst>
          </p:cNvPr>
          <p:cNvSpPr>
            <a:spLocks noGrp="1"/>
          </p:cNvSpPr>
          <p:nvPr>
            <p:ph type="body" sz="quarter" idx="14" hasCustomPrompt="1"/>
          </p:nvPr>
        </p:nvSpPr>
        <p:spPr>
          <a:xfrm>
            <a:off x="5181203" y="275106"/>
            <a:ext cx="1829594" cy="1210311"/>
          </a:xfrm>
          <a:prstGeom prst="rect">
            <a:avLst/>
          </a:prstGeom>
        </p:spPr>
        <p:txBody>
          <a:bodyPr anchor="ctr">
            <a:noAutofit/>
          </a:bodyPr>
          <a:lstStyle>
            <a:lvl1pPr marL="0" indent="0" algn="ctr">
              <a:buNone/>
              <a:defRPr sz="5400" b="1">
                <a:solidFill>
                  <a:srgbClr val="FDFFFF"/>
                </a:solidFill>
                <a:latin typeface="+mn-lt"/>
              </a:defRPr>
            </a:lvl1pPr>
          </a:lstStyle>
          <a:p>
            <a:pPr lvl="0"/>
            <a:r>
              <a:rPr lang="en-US" dirty="0"/>
              <a:t>##</a:t>
            </a:r>
            <a:endParaRPr lang="en-CA" dirty="0"/>
          </a:p>
        </p:txBody>
      </p:sp>
      <p:sp>
        <p:nvSpPr>
          <p:cNvPr id="2" name="Title">
            <a:extLst>
              <a:ext uri="{FF2B5EF4-FFF2-40B4-BE49-F238E27FC236}">
                <a16:creationId xmlns:a16="http://schemas.microsoft.com/office/drawing/2014/main" id="{9FD1023E-4856-E306-6735-218DC907D074}"/>
              </a:ext>
            </a:extLst>
          </p:cNvPr>
          <p:cNvSpPr>
            <a:spLocks noGrp="1"/>
          </p:cNvSpPr>
          <p:nvPr>
            <p:ph type="title"/>
          </p:nvPr>
        </p:nvSpPr>
        <p:spPr>
          <a:xfrm>
            <a:off x="1981200" y="1920240"/>
            <a:ext cx="8229600" cy="1554480"/>
          </a:xfrm>
        </p:spPr>
        <p:txBody>
          <a:bodyPr anchor="b">
            <a:normAutofit/>
          </a:bodyPr>
          <a:lstStyle>
            <a:lvl1pPr algn="ctr">
              <a:defRPr sz="4800"/>
            </a:lvl1pPr>
          </a:lstStyle>
          <a:p>
            <a:r>
              <a:rPr lang="en-US"/>
              <a:t>Click to edit Master title style</a:t>
            </a:r>
            <a:endParaRPr lang="en-CA"/>
          </a:p>
        </p:txBody>
      </p:sp>
      <p:sp>
        <p:nvSpPr>
          <p:cNvPr id="8" name="Text Placeholder">
            <a:extLst>
              <a:ext uri="{FF2B5EF4-FFF2-40B4-BE49-F238E27FC236}">
                <a16:creationId xmlns:a16="http://schemas.microsoft.com/office/drawing/2014/main" id="{E29A22FD-6B12-88EB-C1DC-CADB24A7B455}"/>
              </a:ext>
            </a:extLst>
          </p:cNvPr>
          <p:cNvSpPr>
            <a:spLocks noGrp="1"/>
          </p:cNvSpPr>
          <p:nvPr>
            <p:ph type="body" sz="quarter" idx="13"/>
          </p:nvPr>
        </p:nvSpPr>
        <p:spPr>
          <a:xfrm>
            <a:off x="1981200" y="3566160"/>
            <a:ext cx="8229600" cy="2452124"/>
          </a:xfrm>
          <a:prstGeom prst="rect">
            <a:avLst/>
          </a:prstGeom>
        </p:spPr>
        <p:txBody>
          <a:bodyPr/>
          <a:lstStyle>
            <a:lvl1pPr marL="0" indent="0" algn="ctr">
              <a:buNone/>
              <a:defRPr>
                <a:latin typeface="+mn-lt"/>
              </a:defRPr>
            </a:lvl1pPr>
          </a:lstStyle>
          <a:p>
            <a:pPr lvl="0"/>
            <a:r>
              <a:rPr lang="en-US"/>
              <a:t>Click to edit Master text styles</a:t>
            </a:r>
          </a:p>
        </p:txBody>
      </p:sp>
      <p:sp>
        <p:nvSpPr>
          <p:cNvPr id="6" name="Date Placeholder 5">
            <a:extLst>
              <a:ext uri="{FF2B5EF4-FFF2-40B4-BE49-F238E27FC236}">
                <a16:creationId xmlns:a16="http://schemas.microsoft.com/office/drawing/2014/main" id="{D6D077BE-2229-7B9B-901E-E76E9F61D459}"/>
              </a:ext>
            </a:extLst>
          </p:cNvPr>
          <p:cNvSpPr>
            <a:spLocks noGrp="1"/>
          </p:cNvSpPr>
          <p:nvPr>
            <p:ph type="dt" sz="half" idx="15"/>
          </p:nvPr>
        </p:nvSpPr>
        <p:spPr/>
        <p:txBody>
          <a:bodyPr/>
          <a:lstStyle/>
          <a:p>
            <a:pPr>
              <a:defRPr/>
            </a:pPr>
            <a:fld id="{7CC713E1-620C-2048-BE65-21A911D6F71B}" type="datetime1">
              <a:rPr lang="en-CA" smtClean="0"/>
              <a:t>2024-12-10</a:t>
            </a:fld>
            <a:endParaRPr lang="en-CA" dirty="0"/>
          </a:p>
        </p:txBody>
      </p:sp>
      <p:sp>
        <p:nvSpPr>
          <p:cNvPr id="7" name="Footer Placeholder 6">
            <a:extLst>
              <a:ext uri="{FF2B5EF4-FFF2-40B4-BE49-F238E27FC236}">
                <a16:creationId xmlns:a16="http://schemas.microsoft.com/office/drawing/2014/main" id="{8CAAB839-EF72-BB40-2E36-38E6049168B6}"/>
              </a:ext>
            </a:extLst>
          </p:cNvPr>
          <p:cNvSpPr>
            <a:spLocks noGrp="1"/>
          </p:cNvSpPr>
          <p:nvPr>
            <p:ph type="ftr" sz="quarter" idx="16"/>
          </p:nvPr>
        </p:nvSpPr>
        <p:spPr/>
        <p:txBody>
          <a:bodyPr/>
          <a:lstStyle>
            <a:lvl1pPr>
              <a:defRPr/>
            </a:lvl1pPr>
          </a:lstStyle>
          <a:p>
            <a:pPr>
              <a:defRPr/>
            </a:pPr>
            <a:r>
              <a:rPr lang="en-US" dirty="0"/>
              <a:t>Footer</a:t>
            </a:r>
            <a:endParaRPr lang="en-CA" dirty="0"/>
          </a:p>
        </p:txBody>
      </p:sp>
      <p:sp>
        <p:nvSpPr>
          <p:cNvPr id="9" name="Slide Number Placeholder 8">
            <a:extLst>
              <a:ext uri="{FF2B5EF4-FFF2-40B4-BE49-F238E27FC236}">
                <a16:creationId xmlns:a16="http://schemas.microsoft.com/office/drawing/2014/main" id="{BD185689-12EE-F26C-0889-F433CCC85069}"/>
              </a:ext>
            </a:extLst>
          </p:cNvPr>
          <p:cNvSpPr>
            <a:spLocks noGrp="1"/>
          </p:cNvSpPr>
          <p:nvPr>
            <p:ph type="sldNum" sz="quarter" idx="17"/>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34201388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Image Righ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74DCDF04-445F-3C66-96F2-96FE9CCB04FD}"/>
              </a:ext>
            </a:extLst>
          </p:cNvPr>
          <p:cNvSpPr>
            <a:spLocks noGrp="1"/>
          </p:cNvSpPr>
          <p:nvPr>
            <p:ph type="title"/>
          </p:nvPr>
        </p:nvSpPr>
        <p:spPr>
          <a:xfrm>
            <a:off x="457200" y="457200"/>
            <a:ext cx="6583680" cy="1554480"/>
          </a:xfrm>
        </p:spPr>
        <p:txBody>
          <a:bodyPr anchor="b"/>
          <a:lstStyle/>
          <a:p>
            <a:r>
              <a:rPr lang="en-US"/>
              <a:t>Click to edit Master title style</a:t>
            </a:r>
          </a:p>
        </p:txBody>
      </p:sp>
      <p:sp>
        <p:nvSpPr>
          <p:cNvPr id="12" name="Content Placeholder">
            <a:extLst>
              <a:ext uri="{FF2B5EF4-FFF2-40B4-BE49-F238E27FC236}">
                <a16:creationId xmlns:a16="http://schemas.microsoft.com/office/drawing/2014/main" id="{AF642A28-D2F4-68CF-20A1-C29E3A4104D9}"/>
              </a:ext>
            </a:extLst>
          </p:cNvPr>
          <p:cNvSpPr>
            <a:spLocks noGrp="1"/>
          </p:cNvSpPr>
          <p:nvPr>
            <p:ph sz="quarter" idx="13"/>
          </p:nvPr>
        </p:nvSpPr>
        <p:spPr>
          <a:xfrm>
            <a:off x="457200" y="2194560"/>
            <a:ext cx="6583680" cy="3840480"/>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a:extLst>
              <a:ext uri="{FF2B5EF4-FFF2-40B4-BE49-F238E27FC236}">
                <a16:creationId xmlns:a16="http://schemas.microsoft.com/office/drawing/2014/main" id="{71E12453-47ED-849E-8429-7D5D68002CAB}"/>
              </a:ext>
            </a:extLst>
          </p:cNvPr>
          <p:cNvSpPr>
            <a:spLocks noGrp="1"/>
          </p:cNvSpPr>
          <p:nvPr>
            <p:ph type="pic" sz="quarter" idx="22" hasCustomPrompt="1"/>
          </p:nvPr>
        </p:nvSpPr>
        <p:spPr>
          <a:xfrm>
            <a:off x="7304628" y="0"/>
            <a:ext cx="4887372" cy="5192076"/>
          </a:xfrm>
          <a:custGeom>
            <a:avLst/>
            <a:gdLst>
              <a:gd name="connsiteX0" fmla="*/ 256127 w 4887372"/>
              <a:gd name="connsiteY0" fmla="*/ 0 h 5192076"/>
              <a:gd name="connsiteX1" fmla="*/ 4887372 w 4887372"/>
              <a:gd name="connsiteY1" fmla="*/ 1 h 5192076"/>
              <a:gd name="connsiteX2" fmla="*/ 4887372 w 4887372"/>
              <a:gd name="connsiteY2" fmla="*/ 5038975 h 5192076"/>
              <a:gd name="connsiteX3" fmla="*/ 4771446 w 4887372"/>
              <a:gd name="connsiteY3" fmla="*/ 5071894 h 5192076"/>
              <a:gd name="connsiteX4" fmla="*/ 3817415 w 4887372"/>
              <a:gd name="connsiteY4" fmla="*/ 5192076 h 5192076"/>
              <a:gd name="connsiteX5" fmla="*/ 0 w 4887372"/>
              <a:gd name="connsiteY5" fmla="*/ 1374661 h 5192076"/>
              <a:gd name="connsiteX6" fmla="*/ 231640 w 4887372"/>
              <a:gd name="connsiteY6" fmla="*/ 62105 h 519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7372" h="5192076">
                <a:moveTo>
                  <a:pt x="256127" y="0"/>
                </a:moveTo>
                <a:lnTo>
                  <a:pt x="4887372" y="1"/>
                </a:lnTo>
                <a:lnTo>
                  <a:pt x="4887372" y="5038975"/>
                </a:lnTo>
                <a:lnTo>
                  <a:pt x="4771446" y="5071894"/>
                </a:lnTo>
                <a:cubicBezTo>
                  <a:pt x="4466513" y="5150349"/>
                  <a:pt x="4146837" y="5192076"/>
                  <a:pt x="3817415" y="5192076"/>
                </a:cubicBezTo>
                <a:cubicBezTo>
                  <a:pt x="1709115" y="5192076"/>
                  <a:pt x="0" y="3482961"/>
                  <a:pt x="0" y="1374661"/>
                </a:cubicBezTo>
                <a:cubicBezTo>
                  <a:pt x="0" y="913469"/>
                  <a:pt x="81784" y="471380"/>
                  <a:pt x="231640" y="62105"/>
                </a:cubicBezTo>
                <a:close/>
              </a:path>
            </a:pathLst>
          </a:custGeom>
          <a:pattFill prst="pct50">
            <a:fgClr>
              <a:schemeClr val="accent1"/>
            </a:fgClr>
            <a:bgClr>
              <a:schemeClr val="accent1">
                <a:lumMod val="20000"/>
                <a:lumOff val="80000"/>
              </a:schemeClr>
            </a:bgClr>
          </a:pattFill>
        </p:spPr>
        <p:txBody>
          <a:bodyPr wrap="square">
            <a:noAutofit/>
          </a:bodyPr>
          <a:lstStyle>
            <a:lvl1pPr marL="0" indent="0" algn="r">
              <a:buFontTx/>
              <a:buNone/>
              <a:defRPr sz="1800">
                <a:latin typeface="+mn-lt"/>
              </a:defRPr>
            </a:lvl1pPr>
          </a:lstStyle>
          <a:p>
            <a:r>
              <a:rPr lang="en-CA" dirty="0"/>
              <a:t>Image placeholder. </a:t>
            </a:r>
            <a:br>
              <a:rPr lang="en-CA" dirty="0"/>
            </a:br>
            <a:r>
              <a:rPr lang="en-CA" dirty="0"/>
              <a:t>Click the icon to add a picture.</a:t>
            </a:r>
            <a:br>
              <a:rPr lang="en-CA" dirty="0"/>
            </a:br>
            <a:r>
              <a:rPr lang="en-CA" dirty="0"/>
              <a:t>Or drag &amp; drop your image onto the placeholder.</a:t>
            </a:r>
            <a:br>
              <a:rPr lang="en-CA" dirty="0"/>
            </a:br>
            <a:r>
              <a:rPr lang="en-CA" dirty="0"/>
              <a:t>Right-click on the image and choose "Crop" to adjust the photo position.</a:t>
            </a:r>
          </a:p>
        </p:txBody>
      </p:sp>
      <p:grpSp>
        <p:nvGrpSpPr>
          <p:cNvPr id="9" name="Accent Graphic">
            <a:extLst>
              <a:ext uri="{FF2B5EF4-FFF2-40B4-BE49-F238E27FC236}">
                <a16:creationId xmlns:a16="http://schemas.microsoft.com/office/drawing/2014/main" id="{B9194114-33EC-1666-1D13-D6CF59D6D969}"/>
              </a:ext>
            </a:extLst>
          </p:cNvPr>
          <p:cNvGrpSpPr/>
          <p:nvPr userDrawn="1"/>
        </p:nvGrpSpPr>
        <p:grpSpPr>
          <a:xfrm>
            <a:off x="8411290" y="5610024"/>
            <a:ext cx="3190901" cy="1247976"/>
            <a:chOff x="8411290" y="5610024"/>
            <a:chExt cx="3190901" cy="1247976"/>
          </a:xfrm>
        </p:grpSpPr>
        <p:sp>
          <p:nvSpPr>
            <p:cNvPr id="10" name="Freeform 9">
              <a:extLst>
                <a:ext uri="{FF2B5EF4-FFF2-40B4-BE49-F238E27FC236}">
                  <a16:creationId xmlns:a16="http://schemas.microsoft.com/office/drawing/2014/main" id="{C9A1C41A-E88C-5F61-6BE0-B8AD12A3EDF6}"/>
                </a:ext>
              </a:extLst>
            </p:cNvPr>
            <p:cNvSpPr>
              <a:spLocks noChangeAspect="1"/>
            </p:cNvSpPr>
            <p:nvPr userDrawn="1"/>
          </p:nvSpPr>
          <p:spPr>
            <a:xfrm>
              <a:off x="8728148" y="5918532"/>
              <a:ext cx="2557185" cy="939468"/>
            </a:xfrm>
            <a:custGeom>
              <a:avLst/>
              <a:gdLst>
                <a:gd name="connsiteX0" fmla="*/ 1278593 w 2557185"/>
                <a:gd name="connsiteY0" fmla="*/ 0 h 939468"/>
                <a:gd name="connsiteX1" fmla="*/ 2512251 w 2557185"/>
                <a:gd name="connsiteY1" fmla="*/ 816831 h 939468"/>
                <a:gd name="connsiteX2" fmla="*/ 2557185 w 2557185"/>
                <a:gd name="connsiteY2" fmla="*/ 939468 h 939468"/>
                <a:gd name="connsiteX3" fmla="*/ 2187248 w 2557185"/>
                <a:gd name="connsiteY3" fmla="*/ 939468 h 939468"/>
                <a:gd name="connsiteX4" fmla="*/ 2151103 w 2557185"/>
                <a:gd name="connsiteY4" fmla="*/ 864435 h 939468"/>
                <a:gd name="connsiteX5" fmla="*/ 1278591 w 2557185"/>
                <a:gd name="connsiteY5" fmla="*/ 345139 h 939468"/>
                <a:gd name="connsiteX6" fmla="*/ 406080 w 2557185"/>
                <a:gd name="connsiteY6" fmla="*/ 864435 h 939468"/>
                <a:gd name="connsiteX7" fmla="*/ 369935 w 2557185"/>
                <a:gd name="connsiteY7" fmla="*/ 939468 h 939468"/>
                <a:gd name="connsiteX8" fmla="*/ 0 w 2557185"/>
                <a:gd name="connsiteY8" fmla="*/ 939468 h 939468"/>
                <a:gd name="connsiteX9" fmla="*/ 44934 w 2557185"/>
                <a:gd name="connsiteY9" fmla="*/ 816831 h 939468"/>
                <a:gd name="connsiteX10" fmla="*/ 1278593 w 2557185"/>
                <a:gd name="connsiteY10" fmla="*/ 0 h 93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7185" h="939468">
                  <a:moveTo>
                    <a:pt x="1278593" y="0"/>
                  </a:moveTo>
                  <a:cubicBezTo>
                    <a:pt x="1833172" y="0"/>
                    <a:pt x="2308999" y="336814"/>
                    <a:pt x="2512251" y="816831"/>
                  </a:cubicBezTo>
                  <a:lnTo>
                    <a:pt x="2557185" y="939468"/>
                  </a:lnTo>
                  <a:lnTo>
                    <a:pt x="2187248" y="939468"/>
                  </a:lnTo>
                  <a:lnTo>
                    <a:pt x="2151103" y="864435"/>
                  </a:lnTo>
                  <a:cubicBezTo>
                    <a:pt x="1983072" y="555119"/>
                    <a:pt x="1655353" y="345139"/>
                    <a:pt x="1278591" y="345139"/>
                  </a:cubicBezTo>
                  <a:cubicBezTo>
                    <a:pt x="901829" y="345139"/>
                    <a:pt x="574111" y="555119"/>
                    <a:pt x="406080" y="864435"/>
                  </a:cubicBezTo>
                  <a:lnTo>
                    <a:pt x="369935" y="939468"/>
                  </a:lnTo>
                  <a:lnTo>
                    <a:pt x="0" y="939468"/>
                  </a:lnTo>
                  <a:lnTo>
                    <a:pt x="44934" y="816831"/>
                  </a:lnTo>
                  <a:cubicBezTo>
                    <a:pt x="248186" y="336814"/>
                    <a:pt x="724013" y="0"/>
                    <a:pt x="1278593"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sp>
          <p:nvSpPr>
            <p:cNvPr id="14" name="Freeform 13">
              <a:extLst>
                <a:ext uri="{FF2B5EF4-FFF2-40B4-BE49-F238E27FC236}">
                  <a16:creationId xmlns:a16="http://schemas.microsoft.com/office/drawing/2014/main" id="{7765B536-BA6C-82E1-3134-5EB2C3A592CD}"/>
                </a:ext>
              </a:extLst>
            </p:cNvPr>
            <p:cNvSpPr/>
            <p:nvPr userDrawn="1"/>
          </p:nvSpPr>
          <p:spPr>
            <a:xfrm>
              <a:off x="8411290" y="5610024"/>
              <a:ext cx="3190901" cy="1247976"/>
            </a:xfrm>
            <a:custGeom>
              <a:avLst/>
              <a:gdLst>
                <a:gd name="connsiteX0" fmla="*/ 1595450 w 3190901"/>
                <a:gd name="connsiteY0" fmla="*/ 0 h 1247976"/>
                <a:gd name="connsiteX1" fmla="*/ 3167373 w 3190901"/>
                <a:gd name="connsiteY1" fmla="*/ 1156474 h 1247976"/>
                <a:gd name="connsiteX2" fmla="*/ 3190901 w 3190901"/>
                <a:gd name="connsiteY2" fmla="*/ 1247976 h 1247976"/>
                <a:gd name="connsiteX3" fmla="*/ 2874044 w 3190901"/>
                <a:gd name="connsiteY3" fmla="*/ 1247976 h 1247976"/>
                <a:gd name="connsiteX4" fmla="*/ 2829110 w 3190901"/>
                <a:gd name="connsiteY4" fmla="*/ 1125339 h 1247976"/>
                <a:gd name="connsiteX5" fmla="*/ 1595451 w 3190901"/>
                <a:gd name="connsiteY5" fmla="*/ 308508 h 1247976"/>
                <a:gd name="connsiteX6" fmla="*/ 361793 w 3190901"/>
                <a:gd name="connsiteY6" fmla="*/ 1125339 h 1247976"/>
                <a:gd name="connsiteX7" fmla="*/ 316859 w 3190901"/>
                <a:gd name="connsiteY7" fmla="*/ 1247976 h 1247976"/>
                <a:gd name="connsiteX8" fmla="*/ 0 w 3190901"/>
                <a:gd name="connsiteY8" fmla="*/ 1247976 h 1247976"/>
                <a:gd name="connsiteX9" fmla="*/ 23527 w 3190901"/>
                <a:gd name="connsiteY9" fmla="*/ 1156474 h 1247976"/>
                <a:gd name="connsiteX10" fmla="*/ 1595450 w 3190901"/>
                <a:gd name="connsiteY10" fmla="*/ 0 h 124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90901" h="1247976">
                  <a:moveTo>
                    <a:pt x="1595450" y="0"/>
                  </a:moveTo>
                  <a:cubicBezTo>
                    <a:pt x="2334026" y="0"/>
                    <a:pt x="2958980" y="486471"/>
                    <a:pt x="3167373" y="1156474"/>
                  </a:cubicBezTo>
                  <a:lnTo>
                    <a:pt x="3190901" y="1247976"/>
                  </a:lnTo>
                  <a:lnTo>
                    <a:pt x="2874044" y="1247976"/>
                  </a:lnTo>
                  <a:lnTo>
                    <a:pt x="2829110" y="1125339"/>
                  </a:lnTo>
                  <a:cubicBezTo>
                    <a:pt x="2625858" y="645322"/>
                    <a:pt x="2150031" y="308508"/>
                    <a:pt x="1595451" y="308508"/>
                  </a:cubicBezTo>
                  <a:cubicBezTo>
                    <a:pt x="1040871" y="308508"/>
                    <a:pt x="565045" y="645322"/>
                    <a:pt x="361793" y="1125339"/>
                  </a:cubicBezTo>
                  <a:lnTo>
                    <a:pt x="316859" y="1247976"/>
                  </a:lnTo>
                  <a:lnTo>
                    <a:pt x="0" y="1247976"/>
                  </a:lnTo>
                  <a:lnTo>
                    <a:pt x="23527" y="1156474"/>
                  </a:lnTo>
                  <a:cubicBezTo>
                    <a:pt x="231920" y="486471"/>
                    <a:pt x="856874" y="0"/>
                    <a:pt x="15954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grpSp>
      <p:sp>
        <p:nvSpPr>
          <p:cNvPr id="3" name="Date Placeholder 2">
            <a:extLst>
              <a:ext uri="{FF2B5EF4-FFF2-40B4-BE49-F238E27FC236}">
                <a16:creationId xmlns:a16="http://schemas.microsoft.com/office/drawing/2014/main" id="{D03F9B09-C1E1-B8CE-1B22-2DE932B7CB43}"/>
              </a:ext>
            </a:extLst>
          </p:cNvPr>
          <p:cNvSpPr>
            <a:spLocks noGrp="1"/>
          </p:cNvSpPr>
          <p:nvPr>
            <p:ph type="dt" sz="half" idx="23"/>
          </p:nvPr>
        </p:nvSpPr>
        <p:spPr>
          <a:xfrm>
            <a:off x="6858000" y="6356350"/>
            <a:ext cx="1463040" cy="365125"/>
          </a:xfrm>
        </p:spPr>
        <p:txBody>
          <a:bodyPr/>
          <a:lstStyle>
            <a:lvl1pPr algn="r">
              <a:defRPr/>
            </a:lvl1pPr>
          </a:lstStyle>
          <a:p>
            <a:pPr>
              <a:defRPr/>
            </a:pPr>
            <a:fld id="{78F26046-58D1-8646-B5B9-66E251E91014}" type="datetime1">
              <a:rPr lang="en-CA" smtClean="0"/>
              <a:t>2024-12-10</a:t>
            </a:fld>
            <a:endParaRPr lang="en-CA" dirty="0"/>
          </a:p>
        </p:txBody>
      </p:sp>
      <p:sp>
        <p:nvSpPr>
          <p:cNvPr id="5" name="Footer Placeholder 4">
            <a:extLst>
              <a:ext uri="{FF2B5EF4-FFF2-40B4-BE49-F238E27FC236}">
                <a16:creationId xmlns:a16="http://schemas.microsoft.com/office/drawing/2014/main" id="{D69689A6-6F73-D061-D541-D0A45502A0BB}"/>
              </a:ext>
            </a:extLst>
          </p:cNvPr>
          <p:cNvSpPr>
            <a:spLocks noGrp="1"/>
          </p:cNvSpPr>
          <p:nvPr>
            <p:ph type="ftr" sz="quarter" idx="24"/>
          </p:nvPr>
        </p:nvSpPr>
        <p:spPr>
          <a:xfrm>
            <a:off x="457200" y="6356350"/>
            <a:ext cx="6323514" cy="365125"/>
          </a:xfrm>
        </p:spPr>
        <p:txBody>
          <a:bodyPr/>
          <a:lstStyle/>
          <a:p>
            <a:pPr>
              <a:defRPr/>
            </a:pPr>
            <a:r>
              <a:rPr lang="en-US"/>
              <a:t>© Company Name. All Rights Reserved. </a:t>
            </a:r>
            <a:endParaRPr lang="en-CA"/>
          </a:p>
        </p:txBody>
      </p:sp>
      <p:sp>
        <p:nvSpPr>
          <p:cNvPr id="13" name="Slide Number Placeholder 12">
            <a:extLst>
              <a:ext uri="{FF2B5EF4-FFF2-40B4-BE49-F238E27FC236}">
                <a16:creationId xmlns:a16="http://schemas.microsoft.com/office/drawing/2014/main" id="{0BC3A078-49BC-B5D4-55BC-0219794B23A9}"/>
              </a:ext>
            </a:extLst>
          </p:cNvPr>
          <p:cNvSpPr>
            <a:spLocks noGrp="1"/>
          </p:cNvSpPr>
          <p:nvPr>
            <p:ph type="sldNum" sz="quarter" idx="25"/>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41659654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 name="Google Shape;67;p13"/>
          <p:cNvSpPr txBox="1">
            <a:spLocks noGrp="1"/>
          </p:cNvSpPr>
          <p:nvPr>
            <p:ph type="title" idx="2"/>
          </p:nvPr>
        </p:nvSpPr>
        <p:spPr>
          <a:xfrm>
            <a:off x="1106816" y="2538900"/>
            <a:ext cx="4326400" cy="51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8" name="Google Shape;68;p13"/>
          <p:cNvSpPr txBox="1">
            <a:spLocks noGrp="1"/>
          </p:cNvSpPr>
          <p:nvPr>
            <p:ph type="subTitle" idx="1"/>
          </p:nvPr>
        </p:nvSpPr>
        <p:spPr>
          <a:xfrm>
            <a:off x="1106800" y="2989833"/>
            <a:ext cx="4326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 name="Google Shape;69;p13"/>
          <p:cNvSpPr txBox="1">
            <a:spLocks noGrp="1"/>
          </p:cNvSpPr>
          <p:nvPr>
            <p:ph type="title" idx="3"/>
          </p:nvPr>
        </p:nvSpPr>
        <p:spPr>
          <a:xfrm>
            <a:off x="6767816" y="2538900"/>
            <a:ext cx="4326400" cy="51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0" name="Google Shape;70;p13"/>
          <p:cNvSpPr txBox="1">
            <a:spLocks noGrp="1"/>
          </p:cNvSpPr>
          <p:nvPr>
            <p:ph type="subTitle" idx="4"/>
          </p:nvPr>
        </p:nvSpPr>
        <p:spPr>
          <a:xfrm>
            <a:off x="6767827" y="2989833"/>
            <a:ext cx="4326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 name="Google Shape;71;p13"/>
          <p:cNvSpPr txBox="1">
            <a:spLocks noGrp="1"/>
          </p:cNvSpPr>
          <p:nvPr>
            <p:ph type="title" idx="5"/>
          </p:nvPr>
        </p:nvSpPr>
        <p:spPr>
          <a:xfrm>
            <a:off x="1102300" y="4924233"/>
            <a:ext cx="4326400" cy="51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2" name="Google Shape;72;p13"/>
          <p:cNvSpPr txBox="1">
            <a:spLocks noGrp="1"/>
          </p:cNvSpPr>
          <p:nvPr>
            <p:ph type="subTitle" idx="6"/>
          </p:nvPr>
        </p:nvSpPr>
        <p:spPr>
          <a:xfrm>
            <a:off x="1102284" y="5375067"/>
            <a:ext cx="4326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 name="Google Shape;73;p13"/>
          <p:cNvSpPr txBox="1">
            <a:spLocks noGrp="1"/>
          </p:cNvSpPr>
          <p:nvPr>
            <p:ph type="title" idx="7"/>
          </p:nvPr>
        </p:nvSpPr>
        <p:spPr>
          <a:xfrm>
            <a:off x="6763300" y="4924233"/>
            <a:ext cx="4326400" cy="51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4" name="Google Shape;74;p13"/>
          <p:cNvSpPr txBox="1">
            <a:spLocks noGrp="1"/>
          </p:cNvSpPr>
          <p:nvPr>
            <p:ph type="subTitle" idx="8"/>
          </p:nvPr>
        </p:nvSpPr>
        <p:spPr>
          <a:xfrm>
            <a:off x="6763311" y="5375067"/>
            <a:ext cx="4326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5" name="Google Shape;75;p13"/>
          <p:cNvSpPr txBox="1">
            <a:spLocks noGrp="1"/>
          </p:cNvSpPr>
          <p:nvPr>
            <p:ph type="title" idx="9" hasCustomPrompt="1"/>
          </p:nvPr>
        </p:nvSpPr>
        <p:spPr>
          <a:xfrm>
            <a:off x="1238020" y="1793044"/>
            <a:ext cx="979600" cy="5968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6" name="Google Shape;76;p13"/>
          <p:cNvSpPr txBox="1">
            <a:spLocks noGrp="1"/>
          </p:cNvSpPr>
          <p:nvPr>
            <p:ph type="title" idx="13" hasCustomPrompt="1"/>
          </p:nvPr>
        </p:nvSpPr>
        <p:spPr>
          <a:xfrm>
            <a:off x="1233503" y="4178288"/>
            <a:ext cx="979600" cy="5968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7" name="Google Shape;77;p13"/>
          <p:cNvSpPr txBox="1">
            <a:spLocks noGrp="1"/>
          </p:cNvSpPr>
          <p:nvPr>
            <p:ph type="title" idx="14" hasCustomPrompt="1"/>
          </p:nvPr>
        </p:nvSpPr>
        <p:spPr>
          <a:xfrm>
            <a:off x="6899017" y="1793044"/>
            <a:ext cx="979600" cy="596800"/>
          </a:xfrm>
          <a:prstGeom prst="rect">
            <a:avLst/>
          </a:prstGeom>
          <a:solidFill>
            <a:schemeClr val="accent3"/>
          </a:solid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8" name="Google Shape;78;p13"/>
          <p:cNvSpPr txBox="1">
            <a:spLocks noGrp="1"/>
          </p:cNvSpPr>
          <p:nvPr>
            <p:ph type="title" idx="15" hasCustomPrompt="1"/>
          </p:nvPr>
        </p:nvSpPr>
        <p:spPr>
          <a:xfrm>
            <a:off x="6894501" y="4178288"/>
            <a:ext cx="979600" cy="596800"/>
          </a:xfrm>
          <a:prstGeom prst="rect">
            <a:avLst/>
          </a:prstGeom>
          <a:solidFill>
            <a:schemeClr val="accent3"/>
          </a:solid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p:nvPr/>
        </p:nvSpPr>
        <p:spPr>
          <a:xfrm>
            <a:off x="-3424500" y="1255067"/>
            <a:ext cx="3886000" cy="6250400"/>
          </a:xfrm>
          <a:prstGeom prst="rect">
            <a:avLst/>
          </a:prstGeom>
          <a:noFill/>
          <a:ln w="762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13"/>
          <p:cNvSpPr/>
          <p:nvPr/>
        </p:nvSpPr>
        <p:spPr>
          <a:xfrm>
            <a:off x="11892600" y="786033"/>
            <a:ext cx="619600" cy="6216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3"/>
          <p:cNvSpPr/>
          <p:nvPr/>
        </p:nvSpPr>
        <p:spPr>
          <a:xfrm>
            <a:off x="11542333" y="1079600"/>
            <a:ext cx="3442400" cy="1917600"/>
          </a:xfrm>
          <a:prstGeom prst="rect">
            <a:avLst/>
          </a:prstGeom>
          <a:no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5544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74DCDF04-445F-3C66-96F2-96FE9CCB04FD}"/>
              </a:ext>
            </a:extLst>
          </p:cNvPr>
          <p:cNvSpPr>
            <a:spLocks noGrp="1"/>
          </p:cNvSpPr>
          <p:nvPr>
            <p:ph type="title"/>
          </p:nvPr>
        </p:nvSpPr>
        <p:spPr>
          <a:xfrm>
            <a:off x="5212080" y="457200"/>
            <a:ext cx="6583680" cy="1554480"/>
          </a:xfrm>
        </p:spPr>
        <p:txBody>
          <a:bodyPr anchor="b"/>
          <a:lstStyle/>
          <a:p>
            <a:r>
              <a:rPr lang="en-US"/>
              <a:t>Click to edit Master title style</a:t>
            </a:r>
            <a:endParaRPr lang="en-US" dirty="0"/>
          </a:p>
        </p:txBody>
      </p:sp>
      <p:sp>
        <p:nvSpPr>
          <p:cNvPr id="9" name="Content Placeholder">
            <a:extLst>
              <a:ext uri="{FF2B5EF4-FFF2-40B4-BE49-F238E27FC236}">
                <a16:creationId xmlns:a16="http://schemas.microsoft.com/office/drawing/2014/main" id="{32F905FA-E827-43B3-3BEF-CA8E030BAA88}"/>
              </a:ext>
            </a:extLst>
          </p:cNvPr>
          <p:cNvSpPr>
            <a:spLocks noGrp="1"/>
          </p:cNvSpPr>
          <p:nvPr>
            <p:ph sz="quarter" idx="13"/>
          </p:nvPr>
        </p:nvSpPr>
        <p:spPr>
          <a:xfrm>
            <a:off x="5212080" y="2194560"/>
            <a:ext cx="6583680" cy="3840480"/>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a:extLst>
              <a:ext uri="{FF2B5EF4-FFF2-40B4-BE49-F238E27FC236}">
                <a16:creationId xmlns:a16="http://schemas.microsoft.com/office/drawing/2014/main" id="{806C5147-EB97-99BB-BDA4-07CA519EE7DF}"/>
              </a:ext>
            </a:extLst>
          </p:cNvPr>
          <p:cNvSpPr>
            <a:spLocks noGrp="1"/>
          </p:cNvSpPr>
          <p:nvPr>
            <p:ph type="pic" sz="quarter" idx="21" hasCustomPrompt="1"/>
          </p:nvPr>
        </p:nvSpPr>
        <p:spPr>
          <a:xfrm>
            <a:off x="0" y="0"/>
            <a:ext cx="4887372" cy="5192076"/>
          </a:xfrm>
          <a:custGeom>
            <a:avLst/>
            <a:gdLst>
              <a:gd name="connsiteX0" fmla="*/ 4631245 w 4887372"/>
              <a:gd name="connsiteY0" fmla="*/ 0 h 5192076"/>
              <a:gd name="connsiteX1" fmla="*/ 4655732 w 4887372"/>
              <a:gd name="connsiteY1" fmla="*/ 62105 h 5192076"/>
              <a:gd name="connsiteX2" fmla="*/ 4887372 w 4887372"/>
              <a:gd name="connsiteY2" fmla="*/ 1374661 h 5192076"/>
              <a:gd name="connsiteX3" fmla="*/ 1069957 w 4887372"/>
              <a:gd name="connsiteY3" fmla="*/ 5192076 h 5192076"/>
              <a:gd name="connsiteX4" fmla="*/ 115926 w 4887372"/>
              <a:gd name="connsiteY4" fmla="*/ 5071894 h 5192076"/>
              <a:gd name="connsiteX5" fmla="*/ 0 w 4887372"/>
              <a:gd name="connsiteY5" fmla="*/ 5038975 h 5192076"/>
              <a:gd name="connsiteX6" fmla="*/ 0 w 4887372"/>
              <a:gd name="connsiteY6" fmla="*/ 1 h 519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7372" h="5192076">
                <a:moveTo>
                  <a:pt x="4631245" y="0"/>
                </a:moveTo>
                <a:lnTo>
                  <a:pt x="4655732" y="62105"/>
                </a:lnTo>
                <a:cubicBezTo>
                  <a:pt x="4805588" y="471380"/>
                  <a:pt x="4887372" y="913469"/>
                  <a:pt x="4887372" y="1374661"/>
                </a:cubicBezTo>
                <a:cubicBezTo>
                  <a:pt x="4887372" y="3482961"/>
                  <a:pt x="3178257" y="5192076"/>
                  <a:pt x="1069957" y="5192076"/>
                </a:cubicBezTo>
                <a:cubicBezTo>
                  <a:pt x="740535" y="5192076"/>
                  <a:pt x="420859" y="5150349"/>
                  <a:pt x="115926" y="5071894"/>
                </a:cubicBezTo>
                <a:lnTo>
                  <a:pt x="0" y="5038975"/>
                </a:lnTo>
                <a:lnTo>
                  <a:pt x="0" y="1"/>
                </a:lnTo>
                <a:close/>
              </a:path>
            </a:pathLst>
          </a:custGeom>
          <a:pattFill prst="pct50">
            <a:fgClr>
              <a:schemeClr val="accent1"/>
            </a:fgClr>
            <a:bgClr>
              <a:schemeClr val="accent1">
                <a:lumMod val="20000"/>
                <a:lumOff val="80000"/>
              </a:schemeClr>
            </a:bgClr>
          </a:pattFill>
        </p:spPr>
        <p:txBody>
          <a:bodyPr wrap="square">
            <a:noAutofit/>
          </a:bodyPr>
          <a:lstStyle>
            <a:lvl1pPr marL="0" indent="0">
              <a:buNone/>
              <a:defRPr sz="1800">
                <a:latin typeface="+mn-lt"/>
              </a:defRPr>
            </a:lvl1pPr>
          </a:lstStyle>
          <a:p>
            <a:r>
              <a:rPr lang="en-CA" dirty="0"/>
              <a:t>Image placeholder. </a:t>
            </a:r>
            <a:br>
              <a:rPr lang="en-CA" dirty="0"/>
            </a:br>
            <a:r>
              <a:rPr lang="en-CA" dirty="0"/>
              <a:t>Click the icon to add a picture.</a:t>
            </a:r>
            <a:br>
              <a:rPr lang="en-CA" dirty="0"/>
            </a:br>
            <a:r>
              <a:rPr lang="en-CA" dirty="0"/>
              <a:t>Or drag &amp; drop your image onto the placeholder.</a:t>
            </a:r>
            <a:br>
              <a:rPr lang="en-CA" dirty="0"/>
            </a:br>
            <a:r>
              <a:rPr lang="en-CA" dirty="0"/>
              <a:t>Right-click on the image and choose "Crop" to adjust the photo position.</a:t>
            </a:r>
          </a:p>
        </p:txBody>
      </p:sp>
      <p:grpSp>
        <p:nvGrpSpPr>
          <p:cNvPr id="12" name="Accent Graphic">
            <a:extLst>
              <a:ext uri="{FF2B5EF4-FFF2-40B4-BE49-F238E27FC236}">
                <a16:creationId xmlns:a16="http://schemas.microsoft.com/office/drawing/2014/main" id="{C37483F4-910F-BF42-4D3D-F6555BFF912D}"/>
              </a:ext>
            </a:extLst>
          </p:cNvPr>
          <p:cNvGrpSpPr>
            <a:grpSpLocks noChangeAspect="1"/>
          </p:cNvGrpSpPr>
          <p:nvPr userDrawn="1"/>
        </p:nvGrpSpPr>
        <p:grpSpPr>
          <a:xfrm>
            <a:off x="689785" y="5486825"/>
            <a:ext cx="3383280" cy="1371175"/>
            <a:chOff x="8470900" y="5463822"/>
            <a:chExt cx="3190073" cy="1394178"/>
          </a:xfrm>
        </p:grpSpPr>
        <p:sp>
          <p:nvSpPr>
            <p:cNvPr id="13" name="Freeform 12">
              <a:extLst>
                <a:ext uri="{FF2B5EF4-FFF2-40B4-BE49-F238E27FC236}">
                  <a16:creationId xmlns:a16="http://schemas.microsoft.com/office/drawing/2014/main" id="{3D457830-B14A-377E-BF29-4B7EF27BF9E5}"/>
                </a:ext>
              </a:extLst>
            </p:cNvPr>
            <p:cNvSpPr/>
            <p:nvPr userDrawn="1"/>
          </p:nvSpPr>
          <p:spPr>
            <a:xfrm>
              <a:off x="8470900" y="5463822"/>
              <a:ext cx="3190073" cy="1394178"/>
            </a:xfrm>
            <a:custGeom>
              <a:avLst/>
              <a:gdLst>
                <a:gd name="connsiteX0" fmla="*/ 1595036 w 3190073"/>
                <a:gd name="connsiteY0" fmla="*/ 0 h 1394178"/>
                <a:gd name="connsiteX1" fmla="*/ 3165780 w 3190073"/>
                <a:gd name="connsiteY1" fmla="*/ 1288805 h 1394178"/>
                <a:gd name="connsiteX2" fmla="*/ 3190073 w 3190073"/>
                <a:gd name="connsiteY2" fmla="*/ 1394178 h 1394178"/>
                <a:gd name="connsiteX3" fmla="*/ 2941140 w 3190073"/>
                <a:gd name="connsiteY3" fmla="*/ 1394178 h 1394178"/>
                <a:gd name="connsiteX4" fmla="*/ 2672463 w 3190073"/>
                <a:gd name="connsiteY4" fmla="*/ 1394178 h 1394178"/>
                <a:gd name="connsiteX5" fmla="*/ 2623865 w 3190073"/>
                <a:gd name="connsiteY5" fmla="*/ 1259041 h 1394178"/>
                <a:gd name="connsiteX6" fmla="*/ 1613516 w 3190073"/>
                <a:gd name="connsiteY6" fmla="*/ 560409 h 1394178"/>
                <a:gd name="connsiteX7" fmla="*/ 603167 w 3190073"/>
                <a:gd name="connsiteY7" fmla="*/ 1259041 h 1394178"/>
                <a:gd name="connsiteX8" fmla="*/ 554569 w 3190073"/>
                <a:gd name="connsiteY8" fmla="*/ 1394178 h 1394178"/>
                <a:gd name="connsiteX9" fmla="*/ 261095 w 3190073"/>
                <a:gd name="connsiteY9" fmla="*/ 1394178 h 1394178"/>
                <a:gd name="connsiteX10" fmla="*/ 0 w 3190073"/>
                <a:gd name="connsiteY10" fmla="*/ 1394178 h 1394178"/>
                <a:gd name="connsiteX11" fmla="*/ 24294 w 3190073"/>
                <a:gd name="connsiteY11" fmla="*/ 1288805 h 1394178"/>
                <a:gd name="connsiteX12" fmla="*/ 1595036 w 3190073"/>
                <a:gd name="connsiteY12" fmla="*/ 0 h 139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0073" h="1394178">
                  <a:moveTo>
                    <a:pt x="1595036" y="0"/>
                  </a:moveTo>
                  <a:cubicBezTo>
                    <a:pt x="2333058" y="0"/>
                    <a:pt x="2957544" y="542137"/>
                    <a:pt x="3165780" y="1288805"/>
                  </a:cubicBezTo>
                  <a:lnTo>
                    <a:pt x="3190073" y="1394178"/>
                  </a:lnTo>
                  <a:lnTo>
                    <a:pt x="2941140" y="1394178"/>
                  </a:lnTo>
                  <a:lnTo>
                    <a:pt x="2672463" y="1394178"/>
                  </a:lnTo>
                  <a:lnTo>
                    <a:pt x="2623865" y="1259041"/>
                  </a:lnTo>
                  <a:cubicBezTo>
                    <a:pt x="2439363" y="844970"/>
                    <a:pt x="2056236" y="560409"/>
                    <a:pt x="1613516" y="560409"/>
                  </a:cubicBezTo>
                  <a:cubicBezTo>
                    <a:pt x="1170796" y="560409"/>
                    <a:pt x="787669" y="844970"/>
                    <a:pt x="603167" y="1259041"/>
                  </a:cubicBezTo>
                  <a:lnTo>
                    <a:pt x="554569" y="1394178"/>
                  </a:lnTo>
                  <a:lnTo>
                    <a:pt x="261095" y="1394178"/>
                  </a:lnTo>
                  <a:lnTo>
                    <a:pt x="0" y="1394178"/>
                  </a:lnTo>
                  <a:lnTo>
                    <a:pt x="24294" y="1288805"/>
                  </a:lnTo>
                  <a:cubicBezTo>
                    <a:pt x="232529" y="542137"/>
                    <a:pt x="857015" y="0"/>
                    <a:pt x="159503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sp>
          <p:nvSpPr>
            <p:cNvPr id="14" name="Freeform 13">
              <a:extLst>
                <a:ext uri="{FF2B5EF4-FFF2-40B4-BE49-F238E27FC236}">
                  <a16:creationId xmlns:a16="http://schemas.microsoft.com/office/drawing/2014/main" id="{0FEA2732-A45F-2AA0-2BC0-B2CAB19C041B}"/>
                </a:ext>
              </a:extLst>
            </p:cNvPr>
            <p:cNvSpPr/>
            <p:nvPr userDrawn="1"/>
          </p:nvSpPr>
          <p:spPr>
            <a:xfrm>
              <a:off x="8807422" y="5757967"/>
              <a:ext cx="2517028" cy="1100033"/>
            </a:xfrm>
            <a:custGeom>
              <a:avLst/>
              <a:gdLst>
                <a:gd name="connsiteX0" fmla="*/ 1258514 w 2517028"/>
                <a:gd name="connsiteY0" fmla="*/ 0 h 1100033"/>
                <a:gd name="connsiteX1" fmla="*/ 2497860 w 2517028"/>
                <a:gd name="connsiteY1" fmla="*/ 1016892 h 1100033"/>
                <a:gd name="connsiteX2" fmla="*/ 2517028 w 2517028"/>
                <a:gd name="connsiteY2" fmla="*/ 1100033 h 1100033"/>
                <a:gd name="connsiteX3" fmla="*/ 2320615 w 2517028"/>
                <a:gd name="connsiteY3" fmla="*/ 1100033 h 1100033"/>
                <a:gd name="connsiteX4" fmla="*/ 2225907 w 2517028"/>
                <a:gd name="connsiteY4" fmla="*/ 1100033 h 1100033"/>
                <a:gd name="connsiteX5" fmla="*/ 2166698 w 2517028"/>
                <a:gd name="connsiteY5" fmla="*/ 935392 h 1100033"/>
                <a:gd name="connsiteX6" fmla="*/ 1258513 w 2517028"/>
                <a:gd name="connsiteY6" fmla="*/ 307405 h 1100033"/>
                <a:gd name="connsiteX7" fmla="*/ 350329 w 2517028"/>
                <a:gd name="connsiteY7" fmla="*/ 935392 h 1100033"/>
                <a:gd name="connsiteX8" fmla="*/ 291121 w 2517028"/>
                <a:gd name="connsiteY8" fmla="*/ 1100033 h 1100033"/>
                <a:gd name="connsiteX9" fmla="*/ 206009 w 2517028"/>
                <a:gd name="connsiteY9" fmla="*/ 1100033 h 1100033"/>
                <a:gd name="connsiteX10" fmla="*/ 0 w 2517028"/>
                <a:gd name="connsiteY10" fmla="*/ 1100033 h 1100033"/>
                <a:gd name="connsiteX11" fmla="*/ 19168 w 2517028"/>
                <a:gd name="connsiteY11" fmla="*/ 1016892 h 1100033"/>
                <a:gd name="connsiteX12" fmla="*/ 1258514 w 2517028"/>
                <a:gd name="connsiteY12" fmla="*/ 0 h 110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7028" h="1100033">
                  <a:moveTo>
                    <a:pt x="1258514" y="0"/>
                  </a:moveTo>
                  <a:cubicBezTo>
                    <a:pt x="1840827" y="0"/>
                    <a:pt x="2333558" y="427757"/>
                    <a:pt x="2497860" y="1016892"/>
                  </a:cubicBezTo>
                  <a:lnTo>
                    <a:pt x="2517028" y="1100033"/>
                  </a:lnTo>
                  <a:lnTo>
                    <a:pt x="2320615" y="1100033"/>
                  </a:lnTo>
                  <a:lnTo>
                    <a:pt x="2225907" y="1100033"/>
                  </a:lnTo>
                  <a:lnTo>
                    <a:pt x="2166698" y="935392"/>
                  </a:lnTo>
                  <a:cubicBezTo>
                    <a:pt x="2000852" y="563193"/>
                    <a:pt x="1656466" y="307405"/>
                    <a:pt x="1258513" y="307405"/>
                  </a:cubicBezTo>
                  <a:cubicBezTo>
                    <a:pt x="860560" y="307405"/>
                    <a:pt x="516175" y="563193"/>
                    <a:pt x="350329" y="935392"/>
                  </a:cubicBezTo>
                  <a:lnTo>
                    <a:pt x="291121" y="1100033"/>
                  </a:lnTo>
                  <a:lnTo>
                    <a:pt x="206009" y="1100033"/>
                  </a:lnTo>
                  <a:lnTo>
                    <a:pt x="0" y="1100033"/>
                  </a:lnTo>
                  <a:lnTo>
                    <a:pt x="19168" y="1016892"/>
                  </a:lnTo>
                  <a:cubicBezTo>
                    <a:pt x="183470" y="427757"/>
                    <a:pt x="676201" y="0"/>
                    <a:pt x="125851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grpSp>
      <p:sp>
        <p:nvSpPr>
          <p:cNvPr id="5" name="Date Placeholder 4">
            <a:extLst>
              <a:ext uri="{FF2B5EF4-FFF2-40B4-BE49-F238E27FC236}">
                <a16:creationId xmlns:a16="http://schemas.microsoft.com/office/drawing/2014/main" id="{6C5406D8-E21B-CA24-F60A-F58F4F11D175}"/>
              </a:ext>
            </a:extLst>
          </p:cNvPr>
          <p:cNvSpPr>
            <a:spLocks noGrp="1"/>
          </p:cNvSpPr>
          <p:nvPr>
            <p:ph type="dt" sz="half" idx="18"/>
          </p:nvPr>
        </p:nvSpPr>
        <p:spPr/>
        <p:txBody>
          <a:bodyPr/>
          <a:lstStyle/>
          <a:p>
            <a:pPr>
              <a:defRPr/>
            </a:pPr>
            <a:fld id="{E5870491-0335-F542-AC41-188C33329DF5}" type="datetime1">
              <a:rPr lang="en-CA" smtClean="0"/>
              <a:t>2024-12-10</a:t>
            </a:fld>
            <a:endParaRPr lang="en-CA"/>
          </a:p>
        </p:txBody>
      </p:sp>
      <p:sp>
        <p:nvSpPr>
          <p:cNvPr id="6" name="Footer Placeholder 5">
            <a:extLst>
              <a:ext uri="{FF2B5EF4-FFF2-40B4-BE49-F238E27FC236}">
                <a16:creationId xmlns:a16="http://schemas.microsoft.com/office/drawing/2014/main" id="{5AED9E71-B05F-84B4-E413-EB79A442AD41}"/>
              </a:ext>
            </a:extLst>
          </p:cNvPr>
          <p:cNvSpPr>
            <a:spLocks noGrp="1"/>
          </p:cNvSpPr>
          <p:nvPr>
            <p:ph type="ftr" sz="quarter" idx="19"/>
          </p:nvPr>
        </p:nvSpPr>
        <p:spPr>
          <a:xfrm>
            <a:off x="5212080" y="6356350"/>
            <a:ext cx="4663440" cy="365125"/>
          </a:xfrm>
        </p:spPr>
        <p:txBody>
          <a:bodyPr/>
          <a:lstStyle/>
          <a:p>
            <a:pPr>
              <a:defRPr/>
            </a:pPr>
            <a:r>
              <a:rPr lang="en-US"/>
              <a:t>© Company Name. All Rights Reserved. </a:t>
            </a:r>
            <a:endParaRPr lang="en-CA"/>
          </a:p>
        </p:txBody>
      </p:sp>
      <p:sp>
        <p:nvSpPr>
          <p:cNvPr id="7" name="Slide Number Placeholder 6">
            <a:extLst>
              <a:ext uri="{FF2B5EF4-FFF2-40B4-BE49-F238E27FC236}">
                <a16:creationId xmlns:a16="http://schemas.microsoft.com/office/drawing/2014/main" id="{50CF373D-1493-EBF3-BA58-ED16B84AE8F4}"/>
              </a:ext>
            </a:extLst>
          </p:cNvPr>
          <p:cNvSpPr>
            <a:spLocks noGrp="1"/>
          </p:cNvSpPr>
          <p:nvPr>
            <p:ph type="sldNum" sz="quarter" idx="20"/>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2414354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mage Left Border">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74DCDF04-445F-3C66-96F2-96FE9CCB04FD}"/>
              </a:ext>
            </a:extLst>
          </p:cNvPr>
          <p:cNvSpPr>
            <a:spLocks noGrp="1"/>
          </p:cNvSpPr>
          <p:nvPr>
            <p:ph type="title"/>
          </p:nvPr>
        </p:nvSpPr>
        <p:spPr>
          <a:xfrm>
            <a:off x="5212080" y="457200"/>
            <a:ext cx="6583680" cy="1554480"/>
          </a:xfrm>
        </p:spPr>
        <p:txBody>
          <a:bodyPr anchor="b"/>
          <a:lstStyle/>
          <a:p>
            <a:r>
              <a:rPr lang="en-US"/>
              <a:t>Click to edit Master title style</a:t>
            </a:r>
            <a:endParaRPr lang="en-US" dirty="0"/>
          </a:p>
        </p:txBody>
      </p:sp>
      <p:sp>
        <p:nvSpPr>
          <p:cNvPr id="9" name="Content Placeholder">
            <a:extLst>
              <a:ext uri="{FF2B5EF4-FFF2-40B4-BE49-F238E27FC236}">
                <a16:creationId xmlns:a16="http://schemas.microsoft.com/office/drawing/2014/main" id="{32F905FA-E827-43B3-3BEF-CA8E030BAA88}"/>
              </a:ext>
            </a:extLst>
          </p:cNvPr>
          <p:cNvSpPr>
            <a:spLocks noGrp="1"/>
          </p:cNvSpPr>
          <p:nvPr>
            <p:ph sz="quarter" idx="13"/>
          </p:nvPr>
        </p:nvSpPr>
        <p:spPr>
          <a:xfrm>
            <a:off x="5212080" y="2194560"/>
            <a:ext cx="6583680" cy="3840480"/>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Image Border">
            <a:extLst>
              <a:ext uri="{FF2B5EF4-FFF2-40B4-BE49-F238E27FC236}">
                <a16:creationId xmlns:a16="http://schemas.microsoft.com/office/drawing/2014/main" id="{031D93B2-7D02-DDB4-95C1-9DF598A96519}"/>
              </a:ext>
              <a:ext uri="{C183D7F6-B498-43B3-948B-1728B52AA6E4}">
                <adec:decorative xmlns:adec="http://schemas.microsoft.com/office/drawing/2017/decorative" val="1"/>
              </a:ext>
            </a:extLst>
          </p:cNvPr>
          <p:cNvSpPr/>
          <p:nvPr userDrawn="1"/>
        </p:nvSpPr>
        <p:spPr>
          <a:xfrm flipH="1">
            <a:off x="0" y="0"/>
            <a:ext cx="4887372" cy="5192076"/>
          </a:xfrm>
          <a:custGeom>
            <a:avLst/>
            <a:gdLst>
              <a:gd name="connsiteX0" fmla="*/ 256127 w 4887372"/>
              <a:gd name="connsiteY0" fmla="*/ 0 h 5192076"/>
              <a:gd name="connsiteX1" fmla="*/ 4887372 w 4887372"/>
              <a:gd name="connsiteY1" fmla="*/ 1 h 5192076"/>
              <a:gd name="connsiteX2" fmla="*/ 4887372 w 4887372"/>
              <a:gd name="connsiteY2" fmla="*/ 5038975 h 5192076"/>
              <a:gd name="connsiteX3" fmla="*/ 4771446 w 4887372"/>
              <a:gd name="connsiteY3" fmla="*/ 5071894 h 5192076"/>
              <a:gd name="connsiteX4" fmla="*/ 3817415 w 4887372"/>
              <a:gd name="connsiteY4" fmla="*/ 5192076 h 5192076"/>
              <a:gd name="connsiteX5" fmla="*/ 0 w 4887372"/>
              <a:gd name="connsiteY5" fmla="*/ 1374661 h 5192076"/>
              <a:gd name="connsiteX6" fmla="*/ 231640 w 4887372"/>
              <a:gd name="connsiteY6" fmla="*/ 62105 h 5192076"/>
              <a:gd name="connsiteX7" fmla="*/ 256127 w 4887372"/>
              <a:gd name="connsiteY7" fmla="*/ 0 h 519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7372" h="5192076">
                <a:moveTo>
                  <a:pt x="256127" y="0"/>
                </a:moveTo>
                <a:lnTo>
                  <a:pt x="4887372" y="1"/>
                </a:lnTo>
                <a:lnTo>
                  <a:pt x="4887372" y="5038975"/>
                </a:lnTo>
                <a:lnTo>
                  <a:pt x="4771446" y="5071894"/>
                </a:lnTo>
                <a:cubicBezTo>
                  <a:pt x="4466513" y="5150349"/>
                  <a:pt x="4146837" y="5192076"/>
                  <a:pt x="3817415" y="5192076"/>
                </a:cubicBezTo>
                <a:cubicBezTo>
                  <a:pt x="1709115" y="5192076"/>
                  <a:pt x="0" y="3482961"/>
                  <a:pt x="0" y="1374661"/>
                </a:cubicBezTo>
                <a:cubicBezTo>
                  <a:pt x="0" y="913469"/>
                  <a:pt x="81784" y="471380"/>
                  <a:pt x="231640" y="62105"/>
                </a:cubicBezTo>
                <a:lnTo>
                  <a:pt x="25612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sp>
        <p:nvSpPr>
          <p:cNvPr id="3" name="Picture Placeholder">
            <a:extLst>
              <a:ext uri="{FF2B5EF4-FFF2-40B4-BE49-F238E27FC236}">
                <a16:creationId xmlns:a16="http://schemas.microsoft.com/office/drawing/2014/main" id="{39EDF9A2-FFEE-0634-263B-58B12B265131}"/>
              </a:ext>
            </a:extLst>
          </p:cNvPr>
          <p:cNvSpPr>
            <a:spLocks noGrp="1"/>
          </p:cNvSpPr>
          <p:nvPr>
            <p:ph type="pic" sz="quarter" idx="21" hasCustomPrompt="1"/>
          </p:nvPr>
        </p:nvSpPr>
        <p:spPr>
          <a:xfrm>
            <a:off x="1" y="1"/>
            <a:ext cx="4544677" cy="4849381"/>
          </a:xfrm>
          <a:custGeom>
            <a:avLst/>
            <a:gdLst>
              <a:gd name="connsiteX0" fmla="*/ 4260949 w 4544677"/>
              <a:gd name="connsiteY0" fmla="*/ 0 h 4849381"/>
              <a:gd name="connsiteX1" fmla="*/ 4271616 w 4544677"/>
              <a:gd name="connsiteY1" fmla="*/ 22142 h 4849381"/>
              <a:gd name="connsiteX2" fmla="*/ 4544677 w 4544677"/>
              <a:gd name="connsiteY2" fmla="*/ 1374661 h 4849381"/>
              <a:gd name="connsiteX3" fmla="*/ 1069957 w 4544677"/>
              <a:gd name="connsiteY3" fmla="*/ 4849381 h 4849381"/>
              <a:gd name="connsiteX4" fmla="*/ 36682 w 4544677"/>
              <a:gd name="connsiteY4" fmla="*/ 4693164 h 4849381"/>
              <a:gd name="connsiteX5" fmla="*/ 0 w 4544677"/>
              <a:gd name="connsiteY5" fmla="*/ 4680752 h 4849381"/>
              <a:gd name="connsiteX6" fmla="*/ 0 w 4544677"/>
              <a:gd name="connsiteY6" fmla="*/ 1 h 484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4677" h="4849381">
                <a:moveTo>
                  <a:pt x="4260949" y="0"/>
                </a:moveTo>
                <a:lnTo>
                  <a:pt x="4271616" y="22142"/>
                </a:lnTo>
                <a:cubicBezTo>
                  <a:pt x="4447446" y="437852"/>
                  <a:pt x="4544677" y="894901"/>
                  <a:pt x="4544677" y="1374661"/>
                </a:cubicBezTo>
                <a:cubicBezTo>
                  <a:pt x="4544677" y="3293696"/>
                  <a:pt x="2988992" y="4849381"/>
                  <a:pt x="1069957" y="4849381"/>
                </a:cubicBezTo>
                <a:cubicBezTo>
                  <a:pt x="710138" y="4849381"/>
                  <a:pt x="363093" y="4794689"/>
                  <a:pt x="36682" y="4693164"/>
                </a:cubicBezTo>
                <a:lnTo>
                  <a:pt x="0" y="4680752"/>
                </a:lnTo>
                <a:lnTo>
                  <a:pt x="0" y="1"/>
                </a:lnTo>
                <a:close/>
              </a:path>
            </a:pathLst>
          </a:custGeom>
          <a:pattFill prst="pct50">
            <a:fgClr>
              <a:schemeClr val="accent1"/>
            </a:fgClr>
            <a:bgClr>
              <a:schemeClr val="accent1">
                <a:lumMod val="20000"/>
                <a:lumOff val="80000"/>
              </a:schemeClr>
            </a:bgClr>
          </a:pattFill>
        </p:spPr>
        <p:txBody>
          <a:bodyPr wrap="square">
            <a:noAutofit/>
          </a:bodyPr>
          <a:lstStyle>
            <a:lvl1pPr marL="0" indent="0">
              <a:buNone/>
              <a:defRPr sz="1800">
                <a:latin typeface="+mn-lt"/>
              </a:defRPr>
            </a:lvl1pPr>
          </a:lstStyle>
          <a:p>
            <a:r>
              <a:rPr lang="en-CA" dirty="0"/>
              <a:t>Image placeholder. </a:t>
            </a:r>
            <a:br>
              <a:rPr lang="en-CA" dirty="0"/>
            </a:br>
            <a:r>
              <a:rPr lang="en-CA" dirty="0"/>
              <a:t>Click the icon to add a picture.</a:t>
            </a:r>
            <a:br>
              <a:rPr lang="en-CA" dirty="0"/>
            </a:br>
            <a:r>
              <a:rPr lang="en-CA" dirty="0"/>
              <a:t>Or drag &amp; drop your image onto the placeholder.</a:t>
            </a:r>
            <a:br>
              <a:rPr lang="en-CA" dirty="0"/>
            </a:br>
            <a:r>
              <a:rPr lang="en-CA" dirty="0"/>
              <a:t>Right-click on the image and choose "Crop" to adjust the photo position.</a:t>
            </a:r>
          </a:p>
        </p:txBody>
      </p:sp>
      <p:grpSp>
        <p:nvGrpSpPr>
          <p:cNvPr id="4" name="Accent Graphic">
            <a:extLst>
              <a:ext uri="{FF2B5EF4-FFF2-40B4-BE49-F238E27FC236}">
                <a16:creationId xmlns:a16="http://schemas.microsoft.com/office/drawing/2014/main" id="{365A4475-0056-3A25-322C-7529D9043B58}"/>
              </a:ext>
            </a:extLst>
          </p:cNvPr>
          <p:cNvGrpSpPr>
            <a:grpSpLocks noChangeAspect="1"/>
          </p:cNvGrpSpPr>
          <p:nvPr userDrawn="1"/>
        </p:nvGrpSpPr>
        <p:grpSpPr>
          <a:xfrm>
            <a:off x="689785" y="5486825"/>
            <a:ext cx="3383280" cy="1371175"/>
            <a:chOff x="8470900" y="5463822"/>
            <a:chExt cx="3190073" cy="1394178"/>
          </a:xfrm>
        </p:grpSpPr>
        <p:sp>
          <p:nvSpPr>
            <p:cNvPr id="10" name="Freeform 9">
              <a:extLst>
                <a:ext uri="{FF2B5EF4-FFF2-40B4-BE49-F238E27FC236}">
                  <a16:creationId xmlns:a16="http://schemas.microsoft.com/office/drawing/2014/main" id="{C7109688-EC46-D782-6E72-DD9629414CE6}"/>
                </a:ext>
              </a:extLst>
            </p:cNvPr>
            <p:cNvSpPr/>
            <p:nvPr userDrawn="1"/>
          </p:nvSpPr>
          <p:spPr>
            <a:xfrm>
              <a:off x="8470900" y="5463822"/>
              <a:ext cx="3190073" cy="1394178"/>
            </a:xfrm>
            <a:custGeom>
              <a:avLst/>
              <a:gdLst>
                <a:gd name="connsiteX0" fmla="*/ 1595036 w 3190073"/>
                <a:gd name="connsiteY0" fmla="*/ 0 h 1394178"/>
                <a:gd name="connsiteX1" fmla="*/ 3165780 w 3190073"/>
                <a:gd name="connsiteY1" fmla="*/ 1288805 h 1394178"/>
                <a:gd name="connsiteX2" fmla="*/ 3190073 w 3190073"/>
                <a:gd name="connsiteY2" fmla="*/ 1394178 h 1394178"/>
                <a:gd name="connsiteX3" fmla="*/ 2941140 w 3190073"/>
                <a:gd name="connsiteY3" fmla="*/ 1394178 h 1394178"/>
                <a:gd name="connsiteX4" fmla="*/ 2672463 w 3190073"/>
                <a:gd name="connsiteY4" fmla="*/ 1394178 h 1394178"/>
                <a:gd name="connsiteX5" fmla="*/ 2623865 w 3190073"/>
                <a:gd name="connsiteY5" fmla="*/ 1259041 h 1394178"/>
                <a:gd name="connsiteX6" fmla="*/ 1613516 w 3190073"/>
                <a:gd name="connsiteY6" fmla="*/ 560409 h 1394178"/>
                <a:gd name="connsiteX7" fmla="*/ 603167 w 3190073"/>
                <a:gd name="connsiteY7" fmla="*/ 1259041 h 1394178"/>
                <a:gd name="connsiteX8" fmla="*/ 554569 w 3190073"/>
                <a:gd name="connsiteY8" fmla="*/ 1394178 h 1394178"/>
                <a:gd name="connsiteX9" fmla="*/ 261095 w 3190073"/>
                <a:gd name="connsiteY9" fmla="*/ 1394178 h 1394178"/>
                <a:gd name="connsiteX10" fmla="*/ 0 w 3190073"/>
                <a:gd name="connsiteY10" fmla="*/ 1394178 h 1394178"/>
                <a:gd name="connsiteX11" fmla="*/ 24294 w 3190073"/>
                <a:gd name="connsiteY11" fmla="*/ 1288805 h 1394178"/>
                <a:gd name="connsiteX12" fmla="*/ 1595036 w 3190073"/>
                <a:gd name="connsiteY12" fmla="*/ 0 h 139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0073" h="1394178">
                  <a:moveTo>
                    <a:pt x="1595036" y="0"/>
                  </a:moveTo>
                  <a:cubicBezTo>
                    <a:pt x="2333058" y="0"/>
                    <a:pt x="2957544" y="542137"/>
                    <a:pt x="3165780" y="1288805"/>
                  </a:cubicBezTo>
                  <a:lnTo>
                    <a:pt x="3190073" y="1394178"/>
                  </a:lnTo>
                  <a:lnTo>
                    <a:pt x="2941140" y="1394178"/>
                  </a:lnTo>
                  <a:lnTo>
                    <a:pt x="2672463" y="1394178"/>
                  </a:lnTo>
                  <a:lnTo>
                    <a:pt x="2623865" y="1259041"/>
                  </a:lnTo>
                  <a:cubicBezTo>
                    <a:pt x="2439363" y="844970"/>
                    <a:pt x="2056236" y="560409"/>
                    <a:pt x="1613516" y="560409"/>
                  </a:cubicBezTo>
                  <a:cubicBezTo>
                    <a:pt x="1170796" y="560409"/>
                    <a:pt x="787669" y="844970"/>
                    <a:pt x="603167" y="1259041"/>
                  </a:cubicBezTo>
                  <a:lnTo>
                    <a:pt x="554569" y="1394178"/>
                  </a:lnTo>
                  <a:lnTo>
                    <a:pt x="261095" y="1394178"/>
                  </a:lnTo>
                  <a:lnTo>
                    <a:pt x="0" y="1394178"/>
                  </a:lnTo>
                  <a:lnTo>
                    <a:pt x="24294" y="1288805"/>
                  </a:lnTo>
                  <a:cubicBezTo>
                    <a:pt x="232529" y="542137"/>
                    <a:pt x="857015" y="0"/>
                    <a:pt x="159503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sp>
          <p:nvSpPr>
            <p:cNvPr id="15" name="Freeform 14">
              <a:extLst>
                <a:ext uri="{FF2B5EF4-FFF2-40B4-BE49-F238E27FC236}">
                  <a16:creationId xmlns:a16="http://schemas.microsoft.com/office/drawing/2014/main" id="{49D1C7F3-1A1C-E6C9-E35A-70A5DF1D03BC}"/>
                </a:ext>
              </a:extLst>
            </p:cNvPr>
            <p:cNvSpPr/>
            <p:nvPr userDrawn="1"/>
          </p:nvSpPr>
          <p:spPr>
            <a:xfrm>
              <a:off x="8807422" y="5757967"/>
              <a:ext cx="2517028" cy="1100033"/>
            </a:xfrm>
            <a:custGeom>
              <a:avLst/>
              <a:gdLst>
                <a:gd name="connsiteX0" fmla="*/ 1258514 w 2517028"/>
                <a:gd name="connsiteY0" fmla="*/ 0 h 1100033"/>
                <a:gd name="connsiteX1" fmla="*/ 2497860 w 2517028"/>
                <a:gd name="connsiteY1" fmla="*/ 1016892 h 1100033"/>
                <a:gd name="connsiteX2" fmla="*/ 2517028 w 2517028"/>
                <a:gd name="connsiteY2" fmla="*/ 1100033 h 1100033"/>
                <a:gd name="connsiteX3" fmla="*/ 2320615 w 2517028"/>
                <a:gd name="connsiteY3" fmla="*/ 1100033 h 1100033"/>
                <a:gd name="connsiteX4" fmla="*/ 2225907 w 2517028"/>
                <a:gd name="connsiteY4" fmla="*/ 1100033 h 1100033"/>
                <a:gd name="connsiteX5" fmla="*/ 2166698 w 2517028"/>
                <a:gd name="connsiteY5" fmla="*/ 935392 h 1100033"/>
                <a:gd name="connsiteX6" fmla="*/ 1258513 w 2517028"/>
                <a:gd name="connsiteY6" fmla="*/ 307405 h 1100033"/>
                <a:gd name="connsiteX7" fmla="*/ 350329 w 2517028"/>
                <a:gd name="connsiteY7" fmla="*/ 935392 h 1100033"/>
                <a:gd name="connsiteX8" fmla="*/ 291121 w 2517028"/>
                <a:gd name="connsiteY8" fmla="*/ 1100033 h 1100033"/>
                <a:gd name="connsiteX9" fmla="*/ 206009 w 2517028"/>
                <a:gd name="connsiteY9" fmla="*/ 1100033 h 1100033"/>
                <a:gd name="connsiteX10" fmla="*/ 0 w 2517028"/>
                <a:gd name="connsiteY10" fmla="*/ 1100033 h 1100033"/>
                <a:gd name="connsiteX11" fmla="*/ 19168 w 2517028"/>
                <a:gd name="connsiteY11" fmla="*/ 1016892 h 1100033"/>
                <a:gd name="connsiteX12" fmla="*/ 1258514 w 2517028"/>
                <a:gd name="connsiteY12" fmla="*/ 0 h 110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7028" h="1100033">
                  <a:moveTo>
                    <a:pt x="1258514" y="0"/>
                  </a:moveTo>
                  <a:cubicBezTo>
                    <a:pt x="1840827" y="0"/>
                    <a:pt x="2333558" y="427757"/>
                    <a:pt x="2497860" y="1016892"/>
                  </a:cubicBezTo>
                  <a:lnTo>
                    <a:pt x="2517028" y="1100033"/>
                  </a:lnTo>
                  <a:lnTo>
                    <a:pt x="2320615" y="1100033"/>
                  </a:lnTo>
                  <a:lnTo>
                    <a:pt x="2225907" y="1100033"/>
                  </a:lnTo>
                  <a:lnTo>
                    <a:pt x="2166698" y="935392"/>
                  </a:lnTo>
                  <a:cubicBezTo>
                    <a:pt x="2000852" y="563193"/>
                    <a:pt x="1656466" y="307405"/>
                    <a:pt x="1258513" y="307405"/>
                  </a:cubicBezTo>
                  <a:cubicBezTo>
                    <a:pt x="860560" y="307405"/>
                    <a:pt x="516175" y="563193"/>
                    <a:pt x="350329" y="935392"/>
                  </a:cubicBezTo>
                  <a:lnTo>
                    <a:pt x="291121" y="1100033"/>
                  </a:lnTo>
                  <a:lnTo>
                    <a:pt x="206009" y="1100033"/>
                  </a:lnTo>
                  <a:lnTo>
                    <a:pt x="0" y="1100033"/>
                  </a:lnTo>
                  <a:lnTo>
                    <a:pt x="19168" y="1016892"/>
                  </a:lnTo>
                  <a:cubicBezTo>
                    <a:pt x="183470" y="427757"/>
                    <a:pt x="676201" y="0"/>
                    <a:pt x="125851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grpSp>
      <p:sp>
        <p:nvSpPr>
          <p:cNvPr id="5" name="Date Placeholder 4">
            <a:extLst>
              <a:ext uri="{FF2B5EF4-FFF2-40B4-BE49-F238E27FC236}">
                <a16:creationId xmlns:a16="http://schemas.microsoft.com/office/drawing/2014/main" id="{6C5406D8-E21B-CA24-F60A-F58F4F11D175}"/>
              </a:ext>
            </a:extLst>
          </p:cNvPr>
          <p:cNvSpPr>
            <a:spLocks noGrp="1"/>
          </p:cNvSpPr>
          <p:nvPr>
            <p:ph type="dt" sz="half" idx="18"/>
          </p:nvPr>
        </p:nvSpPr>
        <p:spPr/>
        <p:txBody>
          <a:bodyPr/>
          <a:lstStyle/>
          <a:p>
            <a:pPr>
              <a:defRPr/>
            </a:pPr>
            <a:fld id="{D187CF8C-41EB-1041-9823-1963DE6ED441}" type="datetime1">
              <a:rPr lang="en-CA" smtClean="0"/>
              <a:t>2024-12-10</a:t>
            </a:fld>
            <a:endParaRPr lang="en-CA"/>
          </a:p>
        </p:txBody>
      </p:sp>
      <p:sp>
        <p:nvSpPr>
          <p:cNvPr id="6" name="Footer Placeholder 5">
            <a:extLst>
              <a:ext uri="{FF2B5EF4-FFF2-40B4-BE49-F238E27FC236}">
                <a16:creationId xmlns:a16="http://schemas.microsoft.com/office/drawing/2014/main" id="{5AED9E71-B05F-84B4-E413-EB79A442AD41}"/>
              </a:ext>
            </a:extLst>
          </p:cNvPr>
          <p:cNvSpPr>
            <a:spLocks noGrp="1"/>
          </p:cNvSpPr>
          <p:nvPr>
            <p:ph type="ftr" sz="quarter" idx="19"/>
          </p:nvPr>
        </p:nvSpPr>
        <p:spPr>
          <a:xfrm>
            <a:off x="5212080" y="6356350"/>
            <a:ext cx="4663440" cy="365125"/>
          </a:xfrm>
        </p:spPr>
        <p:txBody>
          <a:bodyPr/>
          <a:lstStyle/>
          <a:p>
            <a:pPr>
              <a:defRPr/>
            </a:pPr>
            <a:r>
              <a:rPr lang="en-US"/>
              <a:t>© Company Name. All Rights Reserved. </a:t>
            </a:r>
            <a:endParaRPr lang="en-CA"/>
          </a:p>
        </p:txBody>
      </p:sp>
      <p:sp>
        <p:nvSpPr>
          <p:cNvPr id="7" name="Slide Number Placeholder 6">
            <a:extLst>
              <a:ext uri="{FF2B5EF4-FFF2-40B4-BE49-F238E27FC236}">
                <a16:creationId xmlns:a16="http://schemas.microsoft.com/office/drawing/2014/main" id="{50CF373D-1493-EBF3-BA58-ED16B84AE8F4}"/>
              </a:ext>
            </a:extLst>
          </p:cNvPr>
          <p:cNvSpPr>
            <a:spLocks noGrp="1"/>
          </p:cNvSpPr>
          <p:nvPr>
            <p:ph type="sldNum" sz="quarter" idx="20"/>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1068778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F026B-A797-083E-AA8B-DB5B411306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49F561-D9EC-C3C5-FA59-906688624E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791DE-F086-7B24-D832-E7D522B16924}"/>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5" name="Footer Placeholder 4">
            <a:extLst>
              <a:ext uri="{FF2B5EF4-FFF2-40B4-BE49-F238E27FC236}">
                <a16:creationId xmlns:a16="http://schemas.microsoft.com/office/drawing/2014/main" id="{DD296C3A-CE4E-5887-A8E3-2D03A2583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E6935-93DB-FE20-C1AD-34381BF6BC99}"/>
              </a:ext>
            </a:extLst>
          </p:cNvPr>
          <p:cNvSpPr>
            <a:spLocks noGrp="1"/>
          </p:cNvSpPr>
          <p:nvPr>
            <p:ph type="sldNum" sz="quarter" idx="12"/>
          </p:nvPr>
        </p:nvSpPr>
        <p:spPr/>
        <p:txBody>
          <a:bodyPr/>
          <a:lstStyle/>
          <a:p>
            <a:fld id="{92D36619-11D7-4FB6-8514-E67294A2FE12}" type="slidenum">
              <a:rPr lang="en-US" smtClean="0"/>
              <a:t>‹#›</a:t>
            </a:fld>
            <a:endParaRPr lang="en-US"/>
          </a:p>
        </p:txBody>
      </p:sp>
    </p:spTree>
    <p:extLst>
      <p:ext uri="{BB962C8B-B14F-4D97-AF65-F5344CB8AC3E}">
        <p14:creationId xmlns:p14="http://schemas.microsoft.com/office/powerpoint/2010/main" val="11407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4C9-6E53-787F-2562-BDAEFADC0F10}"/>
              </a:ext>
            </a:extLst>
          </p:cNvPr>
          <p:cNvSpPr>
            <a:spLocks noGrp="1"/>
          </p:cNvSpPr>
          <p:nvPr>
            <p:ph type="title"/>
          </p:nvPr>
        </p:nvSpPr>
        <p:spPr>
          <a:xfrm>
            <a:off x="419099" y="1341143"/>
            <a:ext cx="6730403" cy="267552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ACE6171-571A-A100-AC22-0F014200F22D}"/>
              </a:ext>
            </a:extLst>
          </p:cNvPr>
          <p:cNvSpPr>
            <a:spLocks noGrp="1"/>
          </p:cNvSpPr>
          <p:nvPr>
            <p:ph type="body" idx="1"/>
          </p:nvPr>
        </p:nvSpPr>
        <p:spPr>
          <a:xfrm>
            <a:off x="419100" y="4016670"/>
            <a:ext cx="6730402"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1EBF2-6073-00A1-6560-35CC757BF7D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5" name="Footer Placeholder 4">
            <a:extLst>
              <a:ext uri="{FF2B5EF4-FFF2-40B4-BE49-F238E27FC236}">
                <a16:creationId xmlns:a16="http://schemas.microsoft.com/office/drawing/2014/main" id="{818F4C3C-39AF-EA8C-FDF9-A74657EE4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3F261-782D-70A6-7F43-81A91FC6823B}"/>
              </a:ext>
            </a:extLst>
          </p:cNvPr>
          <p:cNvSpPr>
            <a:spLocks noGrp="1"/>
          </p:cNvSpPr>
          <p:nvPr>
            <p:ph type="sldNum" sz="quarter" idx="12"/>
          </p:nvPr>
        </p:nvSpPr>
        <p:spPr/>
        <p:txBody>
          <a:bodyPr/>
          <a:lstStyle/>
          <a:p>
            <a:fld id="{92D36619-11D7-4FB6-8514-E67294A2FE12}" type="slidenum">
              <a:rPr lang="en-US" smtClean="0"/>
              <a:t>‹#›</a:t>
            </a:fld>
            <a:endParaRPr lang="en-US"/>
          </a:p>
        </p:txBody>
      </p:sp>
      <p:grpSp>
        <p:nvGrpSpPr>
          <p:cNvPr id="7" name="Group 6">
            <a:extLst>
              <a:ext uri="{FF2B5EF4-FFF2-40B4-BE49-F238E27FC236}">
                <a16:creationId xmlns:a16="http://schemas.microsoft.com/office/drawing/2014/main" id="{99F0651E-97C5-2604-00FA-54A41CCE293D}"/>
              </a:ext>
            </a:extLst>
          </p:cNvPr>
          <p:cNvGrpSpPr/>
          <p:nvPr userDrawn="1"/>
        </p:nvGrpSpPr>
        <p:grpSpPr>
          <a:xfrm>
            <a:off x="8079289" y="2959025"/>
            <a:ext cx="3224573" cy="3381010"/>
            <a:chOff x="8048936" y="1615552"/>
            <a:chExt cx="3224573" cy="3381010"/>
          </a:xfrm>
        </p:grpSpPr>
        <p:sp>
          <p:nvSpPr>
            <p:cNvPr id="8" name="Oval 7">
              <a:extLst>
                <a:ext uri="{FF2B5EF4-FFF2-40B4-BE49-F238E27FC236}">
                  <a16:creationId xmlns:a16="http://schemas.microsoft.com/office/drawing/2014/main" id="{9097C076-F934-B53C-B40F-C5084841FCBA}"/>
                </a:ext>
              </a:extLst>
            </p:cNvPr>
            <p:cNvSpPr/>
            <p:nvPr userDrawn="1"/>
          </p:nvSpPr>
          <p:spPr>
            <a:xfrm>
              <a:off x="8074147" y="1711491"/>
              <a:ext cx="3093403" cy="309340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8B3AB7B-881B-44B7-67C9-936E75B536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32392" y="2853665"/>
              <a:ext cx="2176911" cy="2142897"/>
            </a:xfrm>
            <a:prstGeom prst="rect">
              <a:avLst/>
            </a:prstGeom>
          </p:spPr>
        </p:pic>
        <p:sp>
          <p:nvSpPr>
            <p:cNvPr id="10" name="Oval 9">
              <a:extLst>
                <a:ext uri="{FF2B5EF4-FFF2-40B4-BE49-F238E27FC236}">
                  <a16:creationId xmlns:a16="http://schemas.microsoft.com/office/drawing/2014/main" id="{D65F2A08-EABB-0EC9-7F84-EFD95C433698}"/>
                </a:ext>
              </a:extLst>
            </p:cNvPr>
            <p:cNvSpPr/>
            <p:nvPr userDrawn="1"/>
          </p:nvSpPr>
          <p:spPr>
            <a:xfrm>
              <a:off x="8048936" y="1615552"/>
              <a:ext cx="3224573" cy="3224573"/>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3014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4C9-6E53-787F-2562-BDAEFADC0F10}"/>
              </a:ext>
            </a:extLst>
          </p:cNvPr>
          <p:cNvSpPr>
            <a:spLocks noGrp="1"/>
          </p:cNvSpPr>
          <p:nvPr>
            <p:ph type="title"/>
          </p:nvPr>
        </p:nvSpPr>
        <p:spPr>
          <a:xfrm>
            <a:off x="419099" y="1341143"/>
            <a:ext cx="6847005" cy="267552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ACE6171-571A-A100-AC22-0F014200F22D}"/>
              </a:ext>
            </a:extLst>
          </p:cNvPr>
          <p:cNvSpPr>
            <a:spLocks noGrp="1"/>
          </p:cNvSpPr>
          <p:nvPr>
            <p:ph type="body" idx="1"/>
          </p:nvPr>
        </p:nvSpPr>
        <p:spPr>
          <a:xfrm>
            <a:off x="419100" y="4016670"/>
            <a:ext cx="6847004"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1EBF2-6073-00A1-6560-35CC757BF7D8}"/>
              </a:ext>
            </a:extLst>
          </p:cNvPr>
          <p:cNvSpPr>
            <a:spLocks noGrp="1"/>
          </p:cNvSpPr>
          <p:nvPr>
            <p:ph type="dt" sz="half" idx="10"/>
          </p:nvPr>
        </p:nvSpPr>
        <p:spPr/>
        <p:txBody>
          <a:bodyPr/>
          <a:lstStyle/>
          <a:p>
            <a:fld id="{340330AF-F7C9-4E28-B0F6-3F9BD45424D1}" type="datetimeFigureOut">
              <a:rPr lang="en-US" smtClean="0"/>
              <a:t>12/10/2024</a:t>
            </a:fld>
            <a:endParaRPr lang="en-US"/>
          </a:p>
        </p:txBody>
      </p:sp>
      <p:sp>
        <p:nvSpPr>
          <p:cNvPr id="5" name="Footer Placeholder 4">
            <a:extLst>
              <a:ext uri="{FF2B5EF4-FFF2-40B4-BE49-F238E27FC236}">
                <a16:creationId xmlns:a16="http://schemas.microsoft.com/office/drawing/2014/main" id="{818F4C3C-39AF-EA8C-FDF9-A74657EE4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3F261-782D-70A6-7F43-81A91FC6823B}"/>
              </a:ext>
            </a:extLst>
          </p:cNvPr>
          <p:cNvSpPr>
            <a:spLocks noGrp="1"/>
          </p:cNvSpPr>
          <p:nvPr>
            <p:ph type="sldNum" sz="quarter" idx="12"/>
          </p:nvPr>
        </p:nvSpPr>
        <p:spPr/>
        <p:txBody>
          <a:bodyPr/>
          <a:lstStyle/>
          <a:p>
            <a:fld id="{92D36619-11D7-4FB6-8514-E67294A2FE12}" type="slidenum">
              <a:rPr lang="en-US" smtClean="0"/>
              <a:t>‹#›</a:t>
            </a:fld>
            <a:endParaRPr lang="en-US"/>
          </a:p>
        </p:txBody>
      </p:sp>
      <p:grpSp>
        <p:nvGrpSpPr>
          <p:cNvPr id="22" name="Group 21">
            <a:extLst>
              <a:ext uri="{FF2B5EF4-FFF2-40B4-BE49-F238E27FC236}">
                <a16:creationId xmlns:a16="http://schemas.microsoft.com/office/drawing/2014/main" id="{EB9E3146-3EB8-4083-A9EA-2DD94E31ED21}"/>
              </a:ext>
            </a:extLst>
          </p:cNvPr>
          <p:cNvGrpSpPr/>
          <p:nvPr userDrawn="1"/>
        </p:nvGrpSpPr>
        <p:grpSpPr>
          <a:xfrm>
            <a:off x="8079289" y="2975340"/>
            <a:ext cx="3224573" cy="3381010"/>
            <a:chOff x="8048936" y="1615552"/>
            <a:chExt cx="3224573" cy="3381010"/>
          </a:xfrm>
        </p:grpSpPr>
        <p:sp>
          <p:nvSpPr>
            <p:cNvPr id="17" name="Oval 16">
              <a:extLst>
                <a:ext uri="{FF2B5EF4-FFF2-40B4-BE49-F238E27FC236}">
                  <a16:creationId xmlns:a16="http://schemas.microsoft.com/office/drawing/2014/main" id="{A385893F-367F-38DA-50FE-F0936BB1C743}"/>
                </a:ext>
              </a:extLst>
            </p:cNvPr>
            <p:cNvSpPr/>
            <p:nvPr userDrawn="1"/>
          </p:nvSpPr>
          <p:spPr>
            <a:xfrm>
              <a:off x="8074147" y="1711491"/>
              <a:ext cx="3093403" cy="309340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80DB51A9-4315-721F-C717-B5883E8F90C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32392" y="2853665"/>
              <a:ext cx="2176911" cy="2142897"/>
            </a:xfrm>
            <a:prstGeom prst="rect">
              <a:avLst/>
            </a:prstGeom>
          </p:spPr>
        </p:pic>
        <p:sp>
          <p:nvSpPr>
            <p:cNvPr id="21" name="Oval 20">
              <a:extLst>
                <a:ext uri="{FF2B5EF4-FFF2-40B4-BE49-F238E27FC236}">
                  <a16:creationId xmlns:a16="http://schemas.microsoft.com/office/drawing/2014/main" id="{C8EF9400-43F6-E0BB-844D-DBFA96292902}"/>
                </a:ext>
              </a:extLst>
            </p:cNvPr>
            <p:cNvSpPr/>
            <p:nvPr userDrawn="1"/>
          </p:nvSpPr>
          <p:spPr>
            <a:xfrm>
              <a:off x="8048936" y="1615552"/>
              <a:ext cx="3224573" cy="3224573"/>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04203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6A078603-9868-A4B1-DC2A-B64065FC2D94}"/>
              </a:ext>
            </a:extLst>
          </p:cNvPr>
          <p:cNvSpPr/>
          <p:nvPr userDrawn="1"/>
        </p:nvSpPr>
        <p:spPr>
          <a:xfrm>
            <a:off x="216573" y="101477"/>
            <a:ext cx="1112874" cy="1093897"/>
          </a:xfrm>
          <a:prstGeom prst="ellipse">
            <a:avLst/>
          </a:prstGeom>
          <a:solidFill>
            <a:schemeClr val="bg2"/>
          </a:solidFill>
          <a:ln cmpd="sng">
            <a:noFill/>
          </a:ln>
          <a:effectLst>
            <a:innerShdw blurRad="63500" dist="50800" dir="9000000">
              <a:schemeClr val="accent2">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70D3510-D9CB-DE6F-4412-35E8C47FE152}"/>
              </a:ext>
            </a:extLst>
          </p:cNvPr>
          <p:cNvSpPr/>
          <p:nvPr userDrawn="1"/>
        </p:nvSpPr>
        <p:spPr>
          <a:xfrm>
            <a:off x="-1" y="-1"/>
            <a:ext cx="1455361" cy="125545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D6DBA540-B4F2-4E3F-0E7B-B1306FC56C05}"/>
              </a:ext>
            </a:extLst>
          </p:cNvPr>
          <p:cNvSpPr>
            <a:spLocks noGrp="1"/>
          </p:cNvSpPr>
          <p:nvPr>
            <p:ph type="title"/>
          </p:nvPr>
        </p:nvSpPr>
        <p:spPr>
          <a:xfrm>
            <a:off x="1581274" y="456614"/>
            <a:ext cx="10153526" cy="7556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9FF7A1-89BE-076C-5AC5-2150DC253E6A}"/>
              </a:ext>
            </a:extLst>
          </p:cNvPr>
          <p:cNvSpPr>
            <a:spLocks noGrp="1"/>
          </p:cNvSpPr>
          <p:nvPr>
            <p:ph type="body" idx="1"/>
          </p:nvPr>
        </p:nvSpPr>
        <p:spPr>
          <a:xfrm>
            <a:off x="439674" y="1298703"/>
            <a:ext cx="11295126" cy="49108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0920426-05BD-9FEA-4DB0-BB7716035721}"/>
              </a:ext>
            </a:extLst>
          </p:cNvPr>
          <p:cNvSpPr>
            <a:spLocks noGrp="1"/>
          </p:cNvSpPr>
          <p:nvPr>
            <p:ph type="dt" sz="half" idx="2"/>
          </p:nvPr>
        </p:nvSpPr>
        <p:spPr>
          <a:xfrm>
            <a:off x="9872331" y="6340035"/>
            <a:ext cx="1089918" cy="365125"/>
          </a:xfrm>
          <a:prstGeom prst="rect">
            <a:avLst/>
          </a:prstGeom>
        </p:spPr>
        <p:txBody>
          <a:bodyPr vert="horz" lIns="91440" tIns="45720" rIns="91440" bIns="45720" rtlCol="0" anchor="ctr"/>
          <a:lstStyle>
            <a:lvl1pPr algn="r">
              <a:defRPr sz="1000">
                <a:solidFill>
                  <a:schemeClr val="tx1">
                    <a:tint val="82000"/>
                  </a:schemeClr>
                </a:solidFill>
              </a:defRPr>
            </a:lvl1pPr>
          </a:lstStyle>
          <a:p>
            <a:fld id="{340330AF-F7C9-4E28-B0F6-3F9BD45424D1}" type="datetimeFigureOut">
              <a:rPr lang="en-US" smtClean="0"/>
              <a:pPr/>
              <a:t>12/10/2024</a:t>
            </a:fld>
            <a:endParaRPr lang="en-US" dirty="0"/>
          </a:p>
        </p:txBody>
      </p:sp>
      <p:sp>
        <p:nvSpPr>
          <p:cNvPr id="5" name="Footer Placeholder 4">
            <a:extLst>
              <a:ext uri="{FF2B5EF4-FFF2-40B4-BE49-F238E27FC236}">
                <a16:creationId xmlns:a16="http://schemas.microsoft.com/office/drawing/2014/main" id="{D6918032-5BA5-847C-7F5D-F962A4B4F567}"/>
              </a:ext>
            </a:extLst>
          </p:cNvPr>
          <p:cNvSpPr>
            <a:spLocks noGrp="1"/>
          </p:cNvSpPr>
          <p:nvPr>
            <p:ph type="ftr" sz="quarter" idx="3"/>
          </p:nvPr>
        </p:nvSpPr>
        <p:spPr>
          <a:xfrm>
            <a:off x="439673" y="6356350"/>
            <a:ext cx="9251903" cy="365125"/>
          </a:xfrm>
          <a:prstGeom prst="rect">
            <a:avLst/>
          </a:prstGeom>
        </p:spPr>
        <p:txBody>
          <a:bodyPr vert="horz" lIns="91440" tIns="45720" rIns="91440" bIns="45720" rtlCol="0" anchor="ctr"/>
          <a:lstStyle>
            <a:lvl1pPr algn="l">
              <a:defRPr sz="10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9B37437-6096-E027-4A21-3E85E72CCBE9}"/>
              </a:ext>
            </a:extLst>
          </p:cNvPr>
          <p:cNvSpPr>
            <a:spLocks noGrp="1"/>
          </p:cNvSpPr>
          <p:nvPr>
            <p:ph type="sldNum" sz="quarter" idx="4"/>
          </p:nvPr>
        </p:nvSpPr>
        <p:spPr>
          <a:xfrm>
            <a:off x="11141612" y="6340035"/>
            <a:ext cx="732692" cy="365125"/>
          </a:xfrm>
          <a:prstGeom prst="rect">
            <a:avLst/>
          </a:prstGeom>
        </p:spPr>
        <p:txBody>
          <a:bodyPr vert="horz" lIns="91440" tIns="45720" rIns="91440" bIns="45720" rtlCol="0" anchor="ctr"/>
          <a:lstStyle>
            <a:lvl1pPr algn="r">
              <a:defRPr sz="1000">
                <a:solidFill>
                  <a:schemeClr val="tx1">
                    <a:tint val="82000"/>
                  </a:schemeClr>
                </a:solidFill>
              </a:defRPr>
            </a:lvl1pPr>
          </a:lstStyle>
          <a:p>
            <a:fld id="{92D36619-11D7-4FB6-8514-E67294A2FE12}" type="slidenum">
              <a:rPr lang="en-US" smtClean="0"/>
              <a:pPr/>
              <a:t>‹#›</a:t>
            </a:fld>
            <a:endParaRPr lang="en-US" dirty="0"/>
          </a:p>
        </p:txBody>
      </p:sp>
      <p:grpSp>
        <p:nvGrpSpPr>
          <p:cNvPr id="24" name="Group 23">
            <a:extLst>
              <a:ext uri="{FF2B5EF4-FFF2-40B4-BE49-F238E27FC236}">
                <a16:creationId xmlns:a16="http://schemas.microsoft.com/office/drawing/2014/main" id="{EFFE9603-4022-B9E3-3CDB-AEFF12B3A4D5}"/>
              </a:ext>
            </a:extLst>
          </p:cNvPr>
          <p:cNvGrpSpPr/>
          <p:nvPr userDrawn="1"/>
        </p:nvGrpSpPr>
        <p:grpSpPr>
          <a:xfrm>
            <a:off x="565800" y="325167"/>
            <a:ext cx="414420" cy="657177"/>
            <a:chOff x="11430943" y="275548"/>
            <a:chExt cx="414420" cy="657177"/>
          </a:xfrm>
        </p:grpSpPr>
        <p:sp>
          <p:nvSpPr>
            <p:cNvPr id="18" name="Freeform: Shape 17">
              <a:extLst>
                <a:ext uri="{FF2B5EF4-FFF2-40B4-BE49-F238E27FC236}">
                  <a16:creationId xmlns:a16="http://schemas.microsoft.com/office/drawing/2014/main" id="{F48B630C-AF12-3644-FF49-235357C9F0D1}"/>
                </a:ext>
              </a:extLst>
            </p:cNvPr>
            <p:cNvSpPr/>
            <p:nvPr/>
          </p:nvSpPr>
          <p:spPr>
            <a:xfrm>
              <a:off x="11430943" y="351512"/>
              <a:ext cx="289566" cy="581213"/>
            </a:xfrm>
            <a:custGeom>
              <a:avLst/>
              <a:gdLst>
                <a:gd name="connsiteX0" fmla="*/ 0 w 289566"/>
                <a:gd name="connsiteY0" fmla="*/ 18390 h 581213"/>
                <a:gd name="connsiteX1" fmla="*/ 183023 w 289566"/>
                <a:gd name="connsiteY1" fmla="*/ 152959 h 581213"/>
                <a:gd name="connsiteX2" fmla="*/ 289566 w 289566"/>
                <a:gd name="connsiteY2" fmla="*/ 0 h 581213"/>
                <a:gd name="connsiteX3" fmla="*/ 217805 w 289566"/>
                <a:gd name="connsiteY3" fmla="*/ 180385 h 581213"/>
                <a:gd name="connsiteX4" fmla="*/ 218724 w 289566"/>
                <a:gd name="connsiteY4" fmla="*/ 549669 h 581213"/>
                <a:gd name="connsiteX5" fmla="*/ 211448 w 289566"/>
                <a:gd name="connsiteY5" fmla="*/ 574936 h 581213"/>
                <a:gd name="connsiteX6" fmla="*/ 166912 w 289566"/>
                <a:gd name="connsiteY6" fmla="*/ 577254 h 581213"/>
                <a:gd name="connsiteX7" fmla="*/ 156477 w 289566"/>
                <a:gd name="connsiteY7" fmla="*/ 553507 h 581213"/>
                <a:gd name="connsiteX8" fmla="*/ 152039 w 289566"/>
                <a:gd name="connsiteY8" fmla="*/ 305198 h 581213"/>
                <a:gd name="connsiteX9" fmla="*/ 54851 w 289566"/>
                <a:gd name="connsiteY9" fmla="*/ 62407 h 581213"/>
                <a:gd name="connsiteX10" fmla="*/ 0 w 289566"/>
                <a:gd name="connsiteY10" fmla="*/ 18430 h 58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566" h="581213">
                  <a:moveTo>
                    <a:pt x="0" y="18390"/>
                  </a:moveTo>
                  <a:cubicBezTo>
                    <a:pt x="85235" y="28265"/>
                    <a:pt x="142205" y="73641"/>
                    <a:pt x="183023" y="152959"/>
                  </a:cubicBezTo>
                  <a:cubicBezTo>
                    <a:pt x="194857" y="79158"/>
                    <a:pt x="213687" y="18150"/>
                    <a:pt x="289566" y="0"/>
                  </a:cubicBezTo>
                  <a:cubicBezTo>
                    <a:pt x="232837" y="47215"/>
                    <a:pt x="217445" y="110502"/>
                    <a:pt x="217805" y="180385"/>
                  </a:cubicBezTo>
                  <a:cubicBezTo>
                    <a:pt x="218444" y="303479"/>
                    <a:pt x="218804" y="426574"/>
                    <a:pt x="218724" y="549669"/>
                  </a:cubicBezTo>
                  <a:cubicBezTo>
                    <a:pt x="218724" y="558504"/>
                    <a:pt x="219763" y="570218"/>
                    <a:pt x="211448" y="574936"/>
                  </a:cubicBezTo>
                  <a:cubicBezTo>
                    <a:pt x="196856" y="583171"/>
                    <a:pt x="184422" y="582612"/>
                    <a:pt x="166912" y="577254"/>
                  </a:cubicBezTo>
                  <a:cubicBezTo>
                    <a:pt x="159356" y="574936"/>
                    <a:pt x="156597" y="560503"/>
                    <a:pt x="156477" y="553507"/>
                  </a:cubicBezTo>
                  <a:cubicBezTo>
                    <a:pt x="154998" y="470711"/>
                    <a:pt x="156157" y="387835"/>
                    <a:pt x="152039" y="305198"/>
                  </a:cubicBezTo>
                  <a:cubicBezTo>
                    <a:pt x="147482" y="213927"/>
                    <a:pt x="122055" y="129132"/>
                    <a:pt x="54851" y="62407"/>
                  </a:cubicBezTo>
                  <a:cubicBezTo>
                    <a:pt x="39339" y="46975"/>
                    <a:pt x="20589" y="34782"/>
                    <a:pt x="0" y="18430"/>
                  </a:cubicBezTo>
                  <a:close/>
                </a:path>
              </a:pathLst>
            </a:custGeom>
            <a:solidFill>
              <a:schemeClr val="accent1">
                <a:alpha val="50000"/>
              </a:schemeClr>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7081849-773E-1079-6E14-6C43B9FBFF75}"/>
                </a:ext>
              </a:extLst>
            </p:cNvPr>
            <p:cNvSpPr/>
            <p:nvPr/>
          </p:nvSpPr>
          <p:spPr>
            <a:xfrm>
              <a:off x="11682810" y="542491"/>
              <a:ext cx="162553" cy="386248"/>
            </a:xfrm>
            <a:custGeom>
              <a:avLst/>
              <a:gdLst>
                <a:gd name="connsiteX0" fmla="*/ 162554 w 162553"/>
                <a:gd name="connsiteY0" fmla="*/ 0 h 386248"/>
                <a:gd name="connsiteX1" fmla="*/ 49974 w 162553"/>
                <a:gd name="connsiteY1" fmla="*/ 230878 h 386248"/>
                <a:gd name="connsiteX2" fmla="*/ 49814 w 162553"/>
                <a:gd name="connsiteY2" fmla="*/ 368765 h 386248"/>
                <a:gd name="connsiteX3" fmla="*/ 30224 w 162553"/>
                <a:gd name="connsiteY3" fmla="*/ 386036 h 386248"/>
                <a:gd name="connsiteX4" fmla="*/ 0 w 162553"/>
                <a:gd name="connsiteY4" fmla="*/ 372843 h 386248"/>
                <a:gd name="connsiteX5" fmla="*/ 16791 w 162553"/>
                <a:gd name="connsiteY5" fmla="*/ 138327 h 386248"/>
                <a:gd name="connsiteX6" fmla="*/ 143604 w 162553"/>
                <a:gd name="connsiteY6" fmla="*/ 2119 h 386248"/>
                <a:gd name="connsiteX7" fmla="*/ 162554 w 162553"/>
                <a:gd name="connsiteY7" fmla="*/ 0 h 38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553" h="386248">
                  <a:moveTo>
                    <a:pt x="162554" y="0"/>
                  </a:moveTo>
                  <a:cubicBezTo>
                    <a:pt x="77279" y="58249"/>
                    <a:pt x="52532" y="139606"/>
                    <a:pt x="49974" y="230878"/>
                  </a:cubicBezTo>
                  <a:cubicBezTo>
                    <a:pt x="48694" y="276813"/>
                    <a:pt x="49254" y="322789"/>
                    <a:pt x="49814" y="368765"/>
                  </a:cubicBezTo>
                  <a:cubicBezTo>
                    <a:pt x="49974" y="383557"/>
                    <a:pt x="43017" y="384756"/>
                    <a:pt x="30224" y="386036"/>
                  </a:cubicBezTo>
                  <a:cubicBezTo>
                    <a:pt x="20509" y="386995"/>
                    <a:pt x="0" y="385076"/>
                    <a:pt x="0" y="372843"/>
                  </a:cubicBezTo>
                  <a:cubicBezTo>
                    <a:pt x="3798" y="294524"/>
                    <a:pt x="3838" y="215286"/>
                    <a:pt x="16791" y="138327"/>
                  </a:cubicBezTo>
                  <a:cubicBezTo>
                    <a:pt x="28305" y="69963"/>
                    <a:pt x="72322" y="20509"/>
                    <a:pt x="143604" y="2119"/>
                  </a:cubicBezTo>
                  <a:cubicBezTo>
                    <a:pt x="147482" y="1119"/>
                    <a:pt x="151600" y="1199"/>
                    <a:pt x="162554" y="0"/>
                  </a:cubicBezTo>
                  <a:close/>
                </a:path>
              </a:pathLst>
            </a:custGeom>
            <a:solidFill>
              <a:schemeClr val="accent1">
                <a:alpha val="50000"/>
              </a:schemeClr>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198FC37-CF36-FEB6-E9AF-77A47D37CF90}"/>
                </a:ext>
              </a:extLst>
            </p:cNvPr>
            <p:cNvSpPr/>
            <p:nvPr/>
          </p:nvSpPr>
          <p:spPr>
            <a:xfrm>
              <a:off x="11519177" y="275548"/>
              <a:ext cx="122140" cy="121599"/>
            </a:xfrm>
            <a:custGeom>
              <a:avLst/>
              <a:gdLst>
                <a:gd name="connsiteX0" fmla="*/ 122135 w 122140"/>
                <a:gd name="connsiteY0" fmla="*/ 59332 h 121599"/>
                <a:gd name="connsiteX1" fmla="*/ 63366 w 122140"/>
                <a:gd name="connsiteY1" fmla="*/ 121580 h 121599"/>
                <a:gd name="connsiteX2" fmla="*/ 0 w 122140"/>
                <a:gd name="connsiteY2" fmla="*/ 60172 h 121599"/>
                <a:gd name="connsiteX3" fmla="*/ 61248 w 122140"/>
                <a:gd name="connsiteY3" fmla="*/ 4 h 121599"/>
                <a:gd name="connsiteX4" fmla="*/ 122135 w 122140"/>
                <a:gd name="connsiteY4" fmla="*/ 59332 h 12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0" h="121599">
                  <a:moveTo>
                    <a:pt x="122135" y="59332"/>
                  </a:moveTo>
                  <a:cubicBezTo>
                    <a:pt x="122575" y="93794"/>
                    <a:pt x="97189" y="120700"/>
                    <a:pt x="63366" y="121580"/>
                  </a:cubicBezTo>
                  <a:cubicBezTo>
                    <a:pt x="29504" y="122459"/>
                    <a:pt x="40" y="93954"/>
                    <a:pt x="0" y="60172"/>
                  </a:cubicBezTo>
                  <a:cubicBezTo>
                    <a:pt x="-40" y="27070"/>
                    <a:pt x="27146" y="364"/>
                    <a:pt x="61248" y="4"/>
                  </a:cubicBezTo>
                  <a:cubicBezTo>
                    <a:pt x="96469" y="-356"/>
                    <a:pt x="121696" y="24191"/>
                    <a:pt x="122135" y="59332"/>
                  </a:cubicBezTo>
                  <a:close/>
                </a:path>
              </a:pathLst>
            </a:custGeom>
            <a:solidFill>
              <a:srgbClr val="EF3F38">
                <a:alpha val="50000"/>
              </a:srgbClr>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9AF5E83-0CA8-2B20-4692-E82145DCC9DD}"/>
                </a:ext>
              </a:extLst>
            </p:cNvPr>
            <p:cNvSpPr/>
            <p:nvPr/>
          </p:nvSpPr>
          <p:spPr>
            <a:xfrm>
              <a:off x="11434222" y="675940"/>
              <a:ext cx="112302" cy="253118"/>
            </a:xfrm>
            <a:custGeom>
              <a:avLst/>
              <a:gdLst>
                <a:gd name="connsiteX0" fmla="*/ 0 w 112302"/>
                <a:gd name="connsiteY0" fmla="*/ 0 h 253118"/>
                <a:gd name="connsiteX1" fmla="*/ 111101 w 112302"/>
                <a:gd name="connsiteY1" fmla="*/ 142005 h 253118"/>
                <a:gd name="connsiteX2" fmla="*/ 112260 w 112302"/>
                <a:gd name="connsiteY2" fmla="*/ 230358 h 253118"/>
                <a:gd name="connsiteX3" fmla="*/ 95269 w 112302"/>
                <a:gd name="connsiteY3" fmla="*/ 253106 h 253118"/>
                <a:gd name="connsiteX4" fmla="*/ 80237 w 112302"/>
                <a:gd name="connsiteY4" fmla="*/ 231158 h 253118"/>
                <a:gd name="connsiteX5" fmla="*/ 75000 w 112302"/>
                <a:gd name="connsiteY5" fmla="*/ 126133 h 253118"/>
                <a:gd name="connsiteX6" fmla="*/ 0 w 112302"/>
                <a:gd name="connsiteY6" fmla="*/ 0 h 25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02" h="253118">
                  <a:moveTo>
                    <a:pt x="0" y="0"/>
                  </a:moveTo>
                  <a:cubicBezTo>
                    <a:pt x="69243" y="18390"/>
                    <a:pt x="107263" y="67924"/>
                    <a:pt x="111101" y="142005"/>
                  </a:cubicBezTo>
                  <a:cubicBezTo>
                    <a:pt x="112620" y="171389"/>
                    <a:pt x="111981" y="200894"/>
                    <a:pt x="112260" y="230358"/>
                  </a:cubicBezTo>
                  <a:cubicBezTo>
                    <a:pt x="112380" y="242152"/>
                    <a:pt x="113260" y="253546"/>
                    <a:pt x="95269" y="253106"/>
                  </a:cubicBezTo>
                  <a:cubicBezTo>
                    <a:pt x="78358" y="252706"/>
                    <a:pt x="80637" y="241712"/>
                    <a:pt x="80237" y="231158"/>
                  </a:cubicBezTo>
                  <a:cubicBezTo>
                    <a:pt x="78798" y="196136"/>
                    <a:pt x="79638" y="160755"/>
                    <a:pt x="75000" y="126133"/>
                  </a:cubicBezTo>
                  <a:cubicBezTo>
                    <a:pt x="67444" y="69803"/>
                    <a:pt x="47535" y="38580"/>
                    <a:pt x="0" y="0"/>
                  </a:cubicBezTo>
                  <a:close/>
                </a:path>
              </a:pathLst>
            </a:custGeom>
            <a:solidFill>
              <a:schemeClr val="accent1">
                <a:alpha val="50000"/>
              </a:schemeClr>
            </a:solidFill>
            <a:ln w="0"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C1625FF5-9BB0-FFE1-3F83-DDC82958B6DF}"/>
                </a:ext>
              </a:extLst>
            </p:cNvPr>
            <p:cNvSpPr/>
            <p:nvPr/>
          </p:nvSpPr>
          <p:spPr>
            <a:xfrm>
              <a:off x="11434222" y="559238"/>
              <a:ext cx="117223" cy="116720"/>
            </a:xfrm>
            <a:custGeom>
              <a:avLst/>
              <a:gdLst>
                <a:gd name="connsiteX0" fmla="*/ 117218 w 117223"/>
                <a:gd name="connsiteY0" fmla="*/ 56933 h 116720"/>
                <a:gd name="connsiteX1" fmla="*/ 60808 w 117223"/>
                <a:gd name="connsiteY1" fmla="*/ 116701 h 116720"/>
                <a:gd name="connsiteX2" fmla="*/ 0 w 117223"/>
                <a:gd name="connsiteY2" fmla="*/ 57733 h 116720"/>
                <a:gd name="connsiteX3" fmla="*/ 58769 w 117223"/>
                <a:gd name="connsiteY3" fmla="*/ 3 h 116720"/>
                <a:gd name="connsiteX4" fmla="*/ 117218 w 117223"/>
                <a:gd name="connsiteY4" fmla="*/ 56933 h 11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23" h="116720">
                  <a:moveTo>
                    <a:pt x="117218" y="56933"/>
                  </a:moveTo>
                  <a:cubicBezTo>
                    <a:pt x="117658" y="89996"/>
                    <a:pt x="93271" y="115822"/>
                    <a:pt x="60808" y="116701"/>
                  </a:cubicBezTo>
                  <a:cubicBezTo>
                    <a:pt x="28305" y="117541"/>
                    <a:pt x="40" y="90195"/>
                    <a:pt x="0" y="57733"/>
                  </a:cubicBezTo>
                  <a:cubicBezTo>
                    <a:pt x="-40" y="25950"/>
                    <a:pt x="26026" y="323"/>
                    <a:pt x="58769" y="3"/>
                  </a:cubicBezTo>
                  <a:cubicBezTo>
                    <a:pt x="92591" y="-317"/>
                    <a:pt x="116778" y="23231"/>
                    <a:pt x="117218" y="56933"/>
                  </a:cubicBezTo>
                  <a:close/>
                </a:path>
              </a:pathLst>
            </a:custGeom>
            <a:solidFill>
              <a:srgbClr val="FDB414">
                <a:alpha val="50000"/>
              </a:srgbClr>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23786F9-FD1D-A911-377E-17906B0E4050}"/>
                </a:ext>
              </a:extLst>
            </p:cNvPr>
            <p:cNvSpPr/>
            <p:nvPr/>
          </p:nvSpPr>
          <p:spPr>
            <a:xfrm>
              <a:off x="11682770" y="420911"/>
              <a:ext cx="122140" cy="121599"/>
            </a:xfrm>
            <a:custGeom>
              <a:avLst/>
              <a:gdLst>
                <a:gd name="connsiteX0" fmla="*/ 122135 w 122140"/>
                <a:gd name="connsiteY0" fmla="*/ 59332 h 121599"/>
                <a:gd name="connsiteX1" fmla="*/ 63366 w 122140"/>
                <a:gd name="connsiteY1" fmla="*/ 121580 h 121599"/>
                <a:gd name="connsiteX2" fmla="*/ 0 w 122140"/>
                <a:gd name="connsiteY2" fmla="*/ 60172 h 121599"/>
                <a:gd name="connsiteX3" fmla="*/ 61248 w 122140"/>
                <a:gd name="connsiteY3" fmla="*/ 4 h 121599"/>
                <a:gd name="connsiteX4" fmla="*/ 122135 w 122140"/>
                <a:gd name="connsiteY4" fmla="*/ 59332 h 12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0" h="121599">
                  <a:moveTo>
                    <a:pt x="122135" y="59332"/>
                  </a:moveTo>
                  <a:cubicBezTo>
                    <a:pt x="122575" y="93794"/>
                    <a:pt x="97189" y="120700"/>
                    <a:pt x="63366" y="121580"/>
                  </a:cubicBezTo>
                  <a:cubicBezTo>
                    <a:pt x="29504" y="122459"/>
                    <a:pt x="40" y="93954"/>
                    <a:pt x="0" y="60172"/>
                  </a:cubicBezTo>
                  <a:cubicBezTo>
                    <a:pt x="-40" y="27070"/>
                    <a:pt x="27146" y="364"/>
                    <a:pt x="61248" y="4"/>
                  </a:cubicBezTo>
                  <a:cubicBezTo>
                    <a:pt x="96469" y="-356"/>
                    <a:pt x="121696" y="24191"/>
                    <a:pt x="122135" y="59332"/>
                  </a:cubicBezTo>
                  <a:close/>
                </a:path>
              </a:pathLst>
            </a:custGeom>
            <a:solidFill>
              <a:srgbClr val="65CDF3">
                <a:alpha val="50000"/>
              </a:srgbClr>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206510391"/>
      </p:ext>
    </p:extLst>
  </p:cSld>
  <p:clrMap bg1="lt1" tx1="dk1" bg2="lt2" tx2="dk2" accent1="accent1" accent2="accent2" accent3="accent3" accent4="accent4" accent5="accent5" accent6="accent6" hlink="hlink" folHlink="folHlink"/>
  <p:sldLayoutIdLst>
    <p:sldLayoutId id="2147483663" r:id="rId1"/>
    <p:sldLayoutId id="2147483682" r:id="rId2"/>
    <p:sldLayoutId id="2147483664" r:id="rId3"/>
    <p:sldLayoutId id="2147483649" r:id="rId4"/>
    <p:sldLayoutId id="2147483696" r:id="rId5"/>
    <p:sldLayoutId id="2147483697" r:id="rId6"/>
    <p:sldLayoutId id="2147483650" r:id="rId7"/>
    <p:sldLayoutId id="2147483651" r:id="rId8"/>
    <p:sldLayoutId id="2147483665" r:id="rId9"/>
    <p:sldLayoutId id="2147483652" r:id="rId10"/>
    <p:sldLayoutId id="2147483675" r:id="rId11"/>
    <p:sldLayoutId id="2147483688" r:id="rId12"/>
    <p:sldLayoutId id="2147483676" r:id="rId13"/>
    <p:sldLayoutId id="2147483681" r:id="rId14"/>
    <p:sldLayoutId id="2147483680" r:id="rId15"/>
    <p:sldLayoutId id="2147483691" r:id="rId16"/>
    <p:sldLayoutId id="2147483693" r:id="rId17"/>
    <p:sldLayoutId id="2147483694" r:id="rId18"/>
    <p:sldLayoutId id="2147483689" r:id="rId19"/>
    <p:sldLayoutId id="2147483690" r:id="rId20"/>
    <p:sldLayoutId id="2147483677" r:id="rId21"/>
    <p:sldLayoutId id="2147483678" r:id="rId22"/>
    <p:sldLayoutId id="2147483669" r:id="rId23"/>
    <p:sldLayoutId id="2147483670" r:id="rId24"/>
    <p:sldLayoutId id="2147483660" r:id="rId25"/>
    <p:sldLayoutId id="2147483653" r:id="rId26"/>
    <p:sldLayoutId id="2147483654" r:id="rId27"/>
    <p:sldLayoutId id="2147483661" r:id="rId28"/>
    <p:sldLayoutId id="2147483692" r:id="rId29"/>
    <p:sldLayoutId id="2147483684" r:id="rId30"/>
    <p:sldLayoutId id="2147483683" r:id="rId31"/>
    <p:sldLayoutId id="2147483655" r:id="rId32"/>
    <p:sldLayoutId id="2147483668" r:id="rId33"/>
    <p:sldLayoutId id="2147483672" r:id="rId34"/>
    <p:sldLayoutId id="2147483673" r:id="rId35"/>
    <p:sldLayoutId id="2147483674" r:id="rId36"/>
    <p:sldLayoutId id="2147483686" r:id="rId37"/>
    <p:sldLayoutId id="2147483687" r:id="rId38"/>
    <p:sldLayoutId id="2147483656" r:id="rId39"/>
    <p:sldLayoutId id="2147483657" r:id="rId40"/>
    <p:sldLayoutId id="2147483658" r:id="rId41"/>
    <p:sldLayoutId id="2147483659" r:id="rId42"/>
    <p:sldLayoutId id="2147483699" r:id="rId43"/>
    <p:sldLayoutId id="2147483704" r:id="rId44"/>
    <p:sldLayoutId id="2147483705" r:id="rId45"/>
    <p:sldLayoutId id="2147483706" r:id="rId46"/>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287338" indent="-287338"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2"/>
          </a:solidFill>
          <a:latin typeface="+mn-lt"/>
          <a:ea typeface="+mn-ea"/>
          <a:cs typeface="+mn-cs"/>
        </a:defRPr>
      </a:lvl2pPr>
      <a:lvl3pPr marL="627063" indent="-339725" algn="l" defTabSz="914400" rtl="0" eaLnBrk="1" latinLnBrk="0" hangingPunct="1">
        <a:lnSpc>
          <a:spcPct val="100000"/>
        </a:lnSpc>
        <a:spcBef>
          <a:spcPts val="500"/>
        </a:spcBef>
        <a:buClr>
          <a:schemeClr val="accent1"/>
        </a:buClr>
        <a:buFont typeface="Arial" panose="020B0604020202020204" pitchFamily="34" charset="0"/>
        <a:buChar char="•"/>
        <a:tabLst>
          <a:tab pos="627063" algn="l"/>
        </a:tabLst>
        <a:defRPr sz="2000" kern="1200">
          <a:solidFill>
            <a:schemeClr val="tx2"/>
          </a:solidFill>
          <a:latin typeface="+mn-lt"/>
          <a:ea typeface="+mn-ea"/>
          <a:cs typeface="+mn-cs"/>
        </a:defRPr>
      </a:lvl3pPr>
      <a:lvl4pPr marL="973138" indent="-346075"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2"/>
          </a:solidFill>
          <a:latin typeface="+mn-lt"/>
          <a:ea typeface="+mn-ea"/>
          <a:cs typeface="+mn-cs"/>
        </a:defRPr>
      </a:lvl4pPr>
      <a:lvl5pPr marL="1260475" indent="-287338"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userDrawn="1">
          <p15:clr>
            <a:srgbClr val="F26B43"/>
          </p15:clr>
        </p15:guide>
        <p15:guide id="2" pos="264" userDrawn="1">
          <p15:clr>
            <a:srgbClr val="F26B43"/>
          </p15:clr>
        </p15:guide>
        <p15:guide id="3" pos="73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2.xml"/><Relationship Id="rId4" Type="http://schemas.openxmlformats.org/officeDocument/2006/relationships/hyperlink" Target="mailto:thiemann@ku.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3.emf"/><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4ABBD7D5-BB23-7487-E057-59B56AC0F99F}"/>
              </a:ext>
            </a:extLst>
          </p:cNvPr>
          <p:cNvSpPr/>
          <p:nvPr/>
        </p:nvSpPr>
        <p:spPr>
          <a:xfrm>
            <a:off x="7071806" y="-3162547"/>
            <a:ext cx="8085475" cy="808547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lue text on a black background&#10;&#10;Description automatically generated">
            <a:extLst>
              <a:ext uri="{FF2B5EF4-FFF2-40B4-BE49-F238E27FC236}">
                <a16:creationId xmlns:a16="http://schemas.microsoft.com/office/drawing/2014/main" id="{B5DF41F4-5FA4-BCB1-1D63-231C5046E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612" y="259317"/>
            <a:ext cx="2742157" cy="918274"/>
          </a:xfrm>
          <a:prstGeom prst="rect">
            <a:avLst/>
          </a:prstGeom>
        </p:spPr>
      </p:pic>
      <p:cxnSp>
        <p:nvCxnSpPr>
          <p:cNvPr id="11" name="Straight Connector 10">
            <a:extLst>
              <a:ext uri="{FF2B5EF4-FFF2-40B4-BE49-F238E27FC236}">
                <a16:creationId xmlns:a16="http://schemas.microsoft.com/office/drawing/2014/main" id="{D116C37B-FDD5-2705-A6AF-281D69592A78}"/>
              </a:ext>
            </a:extLst>
          </p:cNvPr>
          <p:cNvCxnSpPr/>
          <p:nvPr/>
        </p:nvCxnSpPr>
        <p:spPr>
          <a:xfrm>
            <a:off x="2993689" y="452992"/>
            <a:ext cx="0" cy="610558"/>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sp>
        <p:nvSpPr>
          <p:cNvPr id="12" name="Title 1">
            <a:extLst>
              <a:ext uri="{FF2B5EF4-FFF2-40B4-BE49-F238E27FC236}">
                <a16:creationId xmlns:a16="http://schemas.microsoft.com/office/drawing/2014/main" id="{BBA1422C-10E5-99C4-FF3D-C710D130C730}"/>
              </a:ext>
            </a:extLst>
          </p:cNvPr>
          <p:cNvSpPr txBox="1">
            <a:spLocks/>
          </p:cNvSpPr>
          <p:nvPr/>
        </p:nvSpPr>
        <p:spPr>
          <a:xfrm>
            <a:off x="421961" y="1283160"/>
            <a:ext cx="6508898" cy="2917365"/>
          </a:xfrm>
          <a:prstGeom prst="rect">
            <a:avLst/>
          </a:prstGeom>
        </p:spPr>
        <p:txBody>
          <a:bodyPr lIns="91440" tIns="45720" rIns="91440" bIns="45720" anchor="t">
            <a:normAutofit fontScale="92500" lnSpcReduction="1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a:lnSpc>
                <a:spcPct val="120000"/>
              </a:lnSpc>
            </a:pPr>
            <a:r>
              <a:rPr lang="en-US" sz="3600" dirty="0"/>
              <a:t>SGD Communication Intervention for Autistic Preschoolers: Predictors of Response and Effectiveness on Peer-Directed Communication </a:t>
            </a:r>
          </a:p>
        </p:txBody>
      </p:sp>
      <p:pic>
        <p:nvPicPr>
          <p:cNvPr id="16" name="Picture Placeholder 7" descr="A person and kids playing with toys&#10;&#10;Description automatically generated">
            <a:extLst>
              <a:ext uri="{FF2B5EF4-FFF2-40B4-BE49-F238E27FC236}">
                <a16:creationId xmlns:a16="http://schemas.microsoft.com/office/drawing/2014/main" id="{C0E5F6BF-F815-C5ED-5AD3-0E08A08F2D35}"/>
              </a:ext>
            </a:extLst>
          </p:cNvPr>
          <p:cNvPicPr>
            <a:picLocks noChangeAspect="1"/>
          </p:cNvPicPr>
          <p:nvPr/>
        </p:nvPicPr>
        <p:blipFill>
          <a:blip r:embed="rId3"/>
          <a:srcRect l="18762" r="18762"/>
          <a:stretch/>
        </p:blipFill>
        <p:spPr>
          <a:xfrm>
            <a:off x="7353700" y="-518803"/>
            <a:ext cx="4815840" cy="5138724"/>
          </a:xfrm>
          <a:custGeom>
            <a:avLst/>
            <a:gdLst>
              <a:gd name="connsiteX0" fmla="*/ 283728 w 4544677"/>
              <a:gd name="connsiteY0" fmla="*/ 0 h 4849381"/>
              <a:gd name="connsiteX1" fmla="*/ 4544677 w 4544677"/>
              <a:gd name="connsiteY1" fmla="*/ 1 h 4849381"/>
              <a:gd name="connsiteX2" fmla="*/ 4544677 w 4544677"/>
              <a:gd name="connsiteY2" fmla="*/ 4680752 h 4849381"/>
              <a:gd name="connsiteX3" fmla="*/ 4507995 w 4544677"/>
              <a:gd name="connsiteY3" fmla="*/ 4693164 h 4849381"/>
              <a:gd name="connsiteX4" fmla="*/ 3474720 w 4544677"/>
              <a:gd name="connsiteY4" fmla="*/ 4849381 h 4849381"/>
              <a:gd name="connsiteX5" fmla="*/ 0 w 4544677"/>
              <a:gd name="connsiteY5" fmla="*/ 1374661 h 4849381"/>
              <a:gd name="connsiteX6" fmla="*/ 273061 w 4544677"/>
              <a:gd name="connsiteY6" fmla="*/ 22142 h 484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4677" h="4849381">
                <a:moveTo>
                  <a:pt x="283728" y="0"/>
                </a:moveTo>
                <a:lnTo>
                  <a:pt x="4544677" y="1"/>
                </a:lnTo>
                <a:lnTo>
                  <a:pt x="4544677" y="4680752"/>
                </a:lnTo>
                <a:lnTo>
                  <a:pt x="4507995" y="4693164"/>
                </a:lnTo>
                <a:cubicBezTo>
                  <a:pt x="4181584" y="4794689"/>
                  <a:pt x="3834539" y="4849381"/>
                  <a:pt x="3474720" y="4849381"/>
                </a:cubicBezTo>
                <a:cubicBezTo>
                  <a:pt x="1555685" y="4849381"/>
                  <a:pt x="0" y="3293696"/>
                  <a:pt x="0" y="1374661"/>
                </a:cubicBezTo>
                <a:cubicBezTo>
                  <a:pt x="0" y="894901"/>
                  <a:pt x="97231" y="437852"/>
                  <a:pt x="273061" y="22142"/>
                </a:cubicBezTo>
                <a:close/>
              </a:path>
            </a:pathLst>
          </a:custGeom>
        </p:spPr>
      </p:pic>
      <p:sp>
        <p:nvSpPr>
          <p:cNvPr id="2" name="Subtitle 2">
            <a:extLst>
              <a:ext uri="{FF2B5EF4-FFF2-40B4-BE49-F238E27FC236}">
                <a16:creationId xmlns:a16="http://schemas.microsoft.com/office/drawing/2014/main" id="{B3A84537-CD0A-3E27-7FB3-D8D8257A48CD}"/>
              </a:ext>
            </a:extLst>
          </p:cNvPr>
          <p:cNvSpPr txBox="1">
            <a:spLocks/>
          </p:cNvSpPr>
          <p:nvPr/>
        </p:nvSpPr>
        <p:spPr>
          <a:xfrm>
            <a:off x="421961" y="4306094"/>
            <a:ext cx="7380853" cy="2098914"/>
          </a:xfrm>
          <a:prstGeom prst="rect">
            <a:avLst/>
          </a:prstGeom>
        </p:spPr>
        <p:txBody>
          <a:bodyPr>
            <a:no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287338" indent="-287338"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2"/>
                </a:solidFill>
                <a:latin typeface="+mn-lt"/>
                <a:ea typeface="+mn-ea"/>
                <a:cs typeface="+mn-cs"/>
              </a:defRPr>
            </a:lvl2pPr>
            <a:lvl3pPr marL="627063" indent="-339725" algn="l" defTabSz="914400" rtl="0" eaLnBrk="1" latinLnBrk="0" hangingPunct="1">
              <a:lnSpc>
                <a:spcPct val="100000"/>
              </a:lnSpc>
              <a:spcBef>
                <a:spcPts val="500"/>
              </a:spcBef>
              <a:buClr>
                <a:schemeClr val="accent1"/>
              </a:buClr>
              <a:buFont typeface="Arial" panose="020B0604020202020204" pitchFamily="34" charset="0"/>
              <a:buChar char="•"/>
              <a:tabLst>
                <a:tab pos="627063" algn="l"/>
              </a:tabLst>
              <a:defRPr sz="2000" kern="1200">
                <a:solidFill>
                  <a:schemeClr val="tx2"/>
                </a:solidFill>
                <a:latin typeface="+mn-lt"/>
                <a:ea typeface="+mn-ea"/>
                <a:cs typeface="+mn-cs"/>
              </a:defRPr>
            </a:lvl3pPr>
            <a:lvl4pPr marL="973138" indent="-346075"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2"/>
                </a:solidFill>
                <a:latin typeface="+mn-lt"/>
                <a:ea typeface="+mn-ea"/>
                <a:cs typeface="+mn-cs"/>
              </a:defRPr>
            </a:lvl4pPr>
            <a:lvl5pPr marL="1260475" indent="-287338"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dirty="0"/>
              <a:t>Kathy Bourque, PhD, CCC-SLP</a:t>
            </a:r>
          </a:p>
          <a:p>
            <a:pPr>
              <a:spcBef>
                <a:spcPts val="0"/>
              </a:spcBef>
            </a:pPr>
            <a:r>
              <a:rPr lang="en-US" sz="2400" u="sng" dirty="0">
                <a:hlinkClick r:id="rId4"/>
              </a:rPr>
              <a:t>thiemann@ku.edu</a:t>
            </a:r>
            <a:endParaRPr lang="en-US" sz="2400" u="sng" dirty="0"/>
          </a:p>
          <a:p>
            <a:pPr>
              <a:spcBef>
                <a:spcPts val="0"/>
              </a:spcBef>
            </a:pPr>
            <a:endParaRPr lang="en-US" sz="2000" u="sng" dirty="0"/>
          </a:p>
          <a:p>
            <a:pPr>
              <a:spcBef>
                <a:spcPts val="0"/>
              </a:spcBef>
              <a:spcAft>
                <a:spcPts val="600"/>
              </a:spcAft>
            </a:pPr>
            <a:r>
              <a:rPr lang="en-US" sz="2400" dirty="0"/>
              <a:t>Kandace Fleming, PhD, Stacy Johner, Sevdenur Tatli</a:t>
            </a:r>
          </a:p>
          <a:p>
            <a:pPr>
              <a:spcBef>
                <a:spcPts val="0"/>
              </a:spcBef>
            </a:pPr>
            <a:r>
              <a:rPr lang="en-US" sz="2000" i="1" dirty="0"/>
              <a:t>Juniper Gardens Children’s Project, University of Kansas</a:t>
            </a:r>
          </a:p>
          <a:p>
            <a:pPr>
              <a:spcBef>
                <a:spcPts val="0"/>
              </a:spcBef>
            </a:pPr>
            <a:endParaRPr lang="en-US" sz="2000" dirty="0"/>
          </a:p>
        </p:txBody>
      </p:sp>
      <p:sp>
        <p:nvSpPr>
          <p:cNvPr id="8" name="TextBox 7">
            <a:extLst>
              <a:ext uri="{FF2B5EF4-FFF2-40B4-BE49-F238E27FC236}">
                <a16:creationId xmlns:a16="http://schemas.microsoft.com/office/drawing/2014/main" id="{B1D1654E-5883-00B4-4836-9757FF660000}"/>
              </a:ext>
            </a:extLst>
          </p:cNvPr>
          <p:cNvSpPr txBox="1"/>
          <p:nvPr/>
        </p:nvSpPr>
        <p:spPr>
          <a:xfrm>
            <a:off x="8288628" y="6004899"/>
            <a:ext cx="3685760" cy="400110"/>
          </a:xfrm>
          <a:prstGeom prst="rect">
            <a:avLst/>
          </a:prstGeom>
          <a:noFill/>
        </p:spPr>
        <p:txBody>
          <a:bodyPr wrap="square" rtlCol="0">
            <a:spAutoFit/>
          </a:bodyPr>
          <a:lstStyle/>
          <a:p>
            <a:pPr algn="l"/>
            <a:r>
              <a:rPr lang="en-US" sz="2000" b="1" dirty="0">
                <a:solidFill>
                  <a:schemeClr val="tx2"/>
                </a:solidFill>
              </a:rPr>
              <a:t>NIH, NIDCD, R21: DC09215</a:t>
            </a:r>
          </a:p>
        </p:txBody>
      </p:sp>
    </p:spTree>
    <p:extLst>
      <p:ext uri="{BB962C8B-B14F-4D97-AF65-F5344CB8AC3E}">
        <p14:creationId xmlns:p14="http://schemas.microsoft.com/office/powerpoint/2010/main" val="2688133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8DF19-7FFE-4F12-A560-A355D21D6672}"/>
              </a:ext>
            </a:extLst>
          </p:cNvPr>
          <p:cNvSpPr>
            <a:spLocks noGrp="1"/>
          </p:cNvSpPr>
          <p:nvPr>
            <p:ph type="title"/>
          </p:nvPr>
        </p:nvSpPr>
        <p:spPr/>
        <p:txBody>
          <a:bodyPr>
            <a:normAutofit/>
          </a:bodyPr>
          <a:lstStyle/>
          <a:p>
            <a:r>
              <a:rPr lang="en-US" dirty="0"/>
              <a:t>Methods</a:t>
            </a:r>
            <a:endParaRPr lang="en-US" sz="4400" dirty="0"/>
          </a:p>
        </p:txBody>
      </p:sp>
      <p:sp>
        <p:nvSpPr>
          <p:cNvPr id="3" name="Content Placeholder 2">
            <a:extLst>
              <a:ext uri="{FF2B5EF4-FFF2-40B4-BE49-F238E27FC236}">
                <a16:creationId xmlns:a16="http://schemas.microsoft.com/office/drawing/2014/main" id="{CCA7121F-40D3-4962-AAB9-3CC0C4B05D72}"/>
              </a:ext>
            </a:extLst>
          </p:cNvPr>
          <p:cNvSpPr>
            <a:spLocks noGrp="1"/>
          </p:cNvSpPr>
          <p:nvPr>
            <p:ph idx="1"/>
          </p:nvPr>
        </p:nvSpPr>
        <p:spPr>
          <a:xfrm>
            <a:off x="762801" y="1137890"/>
            <a:ext cx="10449232" cy="4934660"/>
          </a:xfrm>
        </p:spPr>
        <p:txBody>
          <a:bodyPr>
            <a:noAutofit/>
          </a:bodyPr>
          <a:lstStyle/>
          <a:p>
            <a:pPr marL="347663" indent="-347663">
              <a:spcBef>
                <a:spcPts val="600"/>
              </a:spcBef>
              <a:spcAft>
                <a:spcPts val="600"/>
              </a:spcAft>
              <a:buFont typeface="Arial" panose="020B0604020202020204" pitchFamily="34" charset="0"/>
              <a:buChar char="•"/>
            </a:pPr>
            <a:r>
              <a:rPr lang="en-US" sz="2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Four </a:t>
            </a:r>
            <a:r>
              <a:rPr lang="en-US" sz="2600" dirty="0">
                <a:solidFill>
                  <a:srgbClr val="000000"/>
                </a:solidFill>
                <a:latin typeface="Arial" panose="020B0604020202020204" pitchFamily="34" charset="0"/>
                <a:ea typeface="Calibri" panose="020F0502020204030204" pitchFamily="34" charset="0"/>
                <a:cs typeface="Times New Roman" panose="02020603050405020304" pitchFamily="18" charset="0"/>
              </a:rPr>
              <a:t>independent </a:t>
            </a:r>
            <a:r>
              <a:rPr lang="en-US" sz="2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cohorts</a:t>
            </a:r>
            <a:r>
              <a:rPr lang="en-US" sz="26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over 2 years</a:t>
            </a:r>
            <a:r>
              <a:rPr lang="en-US" sz="26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two cohorts per school year </a:t>
            </a:r>
          </a:p>
          <a:p>
            <a:pPr marL="347663" indent="-347663">
              <a:lnSpc>
                <a:spcPct val="100000"/>
              </a:lnSpc>
              <a:spcBef>
                <a:spcPts val="600"/>
              </a:spcBef>
              <a:spcAft>
                <a:spcPts val="600"/>
              </a:spcAft>
              <a:buFont typeface="Arial" panose="020B0604020202020204" pitchFamily="34" charset="0"/>
              <a:buChar char="•"/>
            </a:pPr>
            <a:r>
              <a:rPr lang="en-US" sz="2600" dirty="0">
                <a:solidFill>
                  <a:schemeClr val="tx1"/>
                </a:solidFill>
                <a:latin typeface="Arial" panose="020B0604020202020204" pitchFamily="34" charset="0"/>
                <a:ea typeface="Calibri" panose="020F0502020204030204" pitchFamily="34" charset="0"/>
              </a:rPr>
              <a:t>S</a:t>
            </a:r>
            <a:r>
              <a:rPr lang="en-US" sz="2600" dirty="0">
                <a:solidFill>
                  <a:schemeClr val="tx1"/>
                </a:solidFill>
                <a:effectLst/>
                <a:latin typeface="Arial" panose="020B0604020202020204" pitchFamily="34" charset="0"/>
                <a:ea typeface="Calibri" panose="020F0502020204030204" pitchFamily="34" charset="0"/>
              </a:rPr>
              <a:t>ingle group pre-post treatment design across four cohorts (N=24)</a:t>
            </a:r>
            <a:endParaRPr lang="en-US" sz="26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347663" indent="-347663">
              <a:lnSpc>
                <a:spcPct val="100000"/>
              </a:lnSpc>
              <a:spcBef>
                <a:spcPts val="600"/>
              </a:spcBef>
              <a:spcAft>
                <a:spcPts val="600"/>
              </a:spcAft>
              <a:buFont typeface="Arial" panose="020B0604020202020204" pitchFamily="34" charset="0"/>
              <a:buChar char="•"/>
            </a:pPr>
            <a:r>
              <a:rPr kumimoji="0" lang="en-US" altLang="en-US" sz="2600" b="0"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Baseline data collection: dyad, snack and free play</a:t>
            </a:r>
          </a:p>
          <a:p>
            <a:pPr marL="347663" indent="-347663">
              <a:lnSpc>
                <a:spcPct val="100000"/>
              </a:lnSpc>
              <a:spcBef>
                <a:spcPts val="600"/>
              </a:spcBef>
              <a:spcAft>
                <a:spcPts val="600"/>
              </a:spcAft>
              <a:buFont typeface="Arial" panose="020B0604020202020204" pitchFamily="34" charset="0"/>
              <a:buChar char="•"/>
            </a:pPr>
            <a:r>
              <a:rPr kumimoji="0" lang="en-US" altLang="en-US" sz="2600" b="0"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Peer Training: </a:t>
            </a:r>
            <a:r>
              <a:rPr lang="en-US" altLang="en-US" sz="26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kumimoji="0" lang="en-US" altLang="en-US" sz="2600" b="0"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wo </a:t>
            </a:r>
            <a:r>
              <a:rPr kumimoji="0" lang="en-US" altLang="en-US" sz="2600" b="0" i="0"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30-min sessions</a:t>
            </a:r>
            <a:r>
              <a:rPr lang="en-US" altLang="en-US" sz="2600" dirty="0">
                <a:solidFill>
                  <a:srgbClr val="000000"/>
                </a:solidFill>
                <a:latin typeface="Arial" panose="020B0604020202020204" pitchFamily="34" charset="0"/>
                <a:ea typeface="Calibri" panose="020F0502020204030204" pitchFamily="34" charset="0"/>
                <a:cs typeface="Arial" panose="020B0604020202020204" pitchFamily="34" charset="0"/>
              </a:rPr>
              <a:t> on </a:t>
            </a:r>
            <a:r>
              <a:rPr lang="en-US" sz="2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Stay-Play-Talk with iPad</a:t>
            </a:r>
            <a:endParaRPr kumimoji="0" lang="en-US" altLang="en-US" sz="2600" b="0" i="0"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7663" indent="-347663">
              <a:lnSpc>
                <a:spcPct val="100000"/>
              </a:lnSpc>
              <a:spcBef>
                <a:spcPts val="600"/>
              </a:spcBef>
              <a:spcAft>
                <a:spcPts val="600"/>
              </a:spcAft>
              <a:buFont typeface="Arial" panose="020B0604020202020204" pitchFamily="34" charset="0"/>
              <a:buChar char="•"/>
            </a:pPr>
            <a:r>
              <a:rPr lang="en-US" sz="2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SGD Intervention: 16 sessions, 2x/week for 30 min</a:t>
            </a:r>
            <a:r>
              <a:rPr lang="en-US" sz="2600" dirty="0">
                <a:solidFill>
                  <a:srgbClr val="000000"/>
                </a:solidFill>
                <a:effectLst/>
                <a:latin typeface="Arial" panose="020B0604020202020204" pitchFamily="34" charset="0"/>
                <a:ea typeface="Calibri" panose="020F0502020204030204" pitchFamily="34" charset="0"/>
              </a:rPr>
              <a:t>, 1:1 (child:peer) </a:t>
            </a:r>
          </a:p>
          <a:p>
            <a:pPr marL="635001" lvl="1" indent="-347663">
              <a:spcBef>
                <a:spcPts val="0"/>
              </a:spcBef>
              <a:spcAft>
                <a:spcPts val="1200"/>
              </a:spcAft>
              <a:buFont typeface="Courier New" panose="02070309020205020404" pitchFamily="49" charset="0"/>
              <a:buChar char="o"/>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Implemented by trained research staff</a:t>
            </a:r>
          </a:p>
          <a:p>
            <a:pPr marL="635001" lvl="1" indent="-347663">
              <a:spcBef>
                <a:spcPts val="0"/>
              </a:spcBef>
              <a:spcAft>
                <a:spcPts val="1200"/>
              </a:spcAft>
              <a:buFont typeface="Courier New" panose="02070309020205020404" pitchFamily="49" charset="0"/>
              <a:buChar char="o"/>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5 min: Review and practice three buddy steps</a:t>
            </a:r>
          </a:p>
          <a:p>
            <a:pPr marL="635001" lvl="1" indent="-347663">
              <a:spcBef>
                <a:spcPts val="0"/>
              </a:spcBef>
              <a:spcAft>
                <a:spcPts val="1200"/>
              </a:spcAft>
              <a:buFont typeface="Courier New" panose="02070309020205020404" pitchFamily="49" charset="0"/>
              <a:buChar char="o"/>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5 min: Practice with Child and peer </a:t>
            </a:r>
          </a:p>
          <a:p>
            <a:pPr marL="635001" lvl="1" indent="-347663">
              <a:spcBef>
                <a:spcPts val="0"/>
              </a:spcBef>
              <a:spcAft>
                <a:spcPts val="1200"/>
              </a:spcAft>
              <a:buFont typeface="Courier New" panose="02070309020205020404" pitchFamily="49" charset="0"/>
              <a:buChar char="o"/>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10-15 min: Play, with prompts for child and peer communication </a:t>
            </a:r>
          </a:p>
          <a:p>
            <a:pPr marL="635001" lvl="1" indent="-347663">
              <a:spcBef>
                <a:spcPts val="0"/>
              </a:spcBef>
              <a:spcAft>
                <a:spcPts val="1200"/>
              </a:spcAft>
              <a:buFont typeface="Courier New" panose="02070309020205020404" pitchFamily="49" charset="0"/>
              <a:buChar char="o"/>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5 min: Feedback and reinforcement</a:t>
            </a:r>
          </a:p>
          <a:p>
            <a:endParaRPr lang="en-US" sz="22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endParaRPr lang="en-US" sz="2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0802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B55C4-B547-AF53-3B36-68206E8EFB4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D613C1D-82CE-2531-2C7F-491910B653CB}"/>
              </a:ext>
            </a:extLst>
          </p:cNvPr>
          <p:cNvSpPr txBox="1">
            <a:spLocks/>
          </p:cNvSpPr>
          <p:nvPr/>
        </p:nvSpPr>
        <p:spPr>
          <a:xfrm>
            <a:off x="1085742" y="500891"/>
            <a:ext cx="11292079" cy="8229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dirty="0"/>
              <a:t>Pre- and Post-Treatment Observations</a:t>
            </a:r>
          </a:p>
        </p:txBody>
      </p:sp>
      <p:sp>
        <p:nvSpPr>
          <p:cNvPr id="10" name="Text Placeholder 4">
            <a:extLst>
              <a:ext uri="{FF2B5EF4-FFF2-40B4-BE49-F238E27FC236}">
                <a16:creationId xmlns:a16="http://schemas.microsoft.com/office/drawing/2014/main" id="{ECDA38E3-63AC-A28D-0E66-70DDDBCA4401}"/>
              </a:ext>
            </a:extLst>
          </p:cNvPr>
          <p:cNvSpPr txBox="1">
            <a:spLocks/>
          </p:cNvSpPr>
          <p:nvPr/>
        </p:nvSpPr>
        <p:spPr>
          <a:xfrm>
            <a:off x="457264" y="4213707"/>
            <a:ext cx="3566160" cy="1920240"/>
          </a:xfrm>
          <a:prstGeom prst="rect">
            <a:avLst/>
          </a:prstGeom>
        </p:spPr>
        <p:txBody>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287338" indent="-287338"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2"/>
                </a:solidFill>
                <a:latin typeface="+mn-lt"/>
                <a:ea typeface="+mn-ea"/>
                <a:cs typeface="+mn-cs"/>
              </a:defRPr>
            </a:lvl2pPr>
            <a:lvl3pPr marL="627063" indent="-339725" algn="l" defTabSz="914400" rtl="0" eaLnBrk="1" latinLnBrk="0" hangingPunct="1">
              <a:lnSpc>
                <a:spcPct val="100000"/>
              </a:lnSpc>
              <a:spcBef>
                <a:spcPts val="500"/>
              </a:spcBef>
              <a:buClr>
                <a:schemeClr val="accent1"/>
              </a:buClr>
              <a:buFont typeface="Arial" panose="020B0604020202020204" pitchFamily="34" charset="0"/>
              <a:buChar char="•"/>
              <a:tabLst>
                <a:tab pos="627063" algn="l"/>
              </a:tabLst>
              <a:defRPr sz="2000" kern="1200">
                <a:solidFill>
                  <a:schemeClr val="tx2"/>
                </a:solidFill>
                <a:latin typeface="+mn-lt"/>
                <a:ea typeface="+mn-ea"/>
                <a:cs typeface="+mn-cs"/>
              </a:defRPr>
            </a:lvl3pPr>
            <a:lvl4pPr marL="973138" indent="-346075"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2"/>
                </a:solidFill>
                <a:latin typeface="+mn-lt"/>
                <a:ea typeface="+mn-ea"/>
                <a:cs typeface="+mn-cs"/>
              </a:defRPr>
            </a:lvl4pPr>
            <a:lvl5pPr marL="1260475" indent="-287338"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t>DYAD TABLE 1:1</a:t>
            </a:r>
          </a:p>
          <a:p>
            <a:pPr algn="ctr"/>
            <a:r>
              <a:rPr lang="en-US" dirty="0"/>
              <a:t>30 min</a:t>
            </a:r>
          </a:p>
          <a:p>
            <a:pPr algn="ctr"/>
            <a:r>
              <a:rPr lang="en-US" dirty="0"/>
              <a:t>In quiet room</a:t>
            </a:r>
          </a:p>
        </p:txBody>
      </p:sp>
      <p:pic>
        <p:nvPicPr>
          <p:cNvPr id="11" name="Picture Placeholder 10">
            <a:extLst>
              <a:ext uri="{FF2B5EF4-FFF2-40B4-BE49-F238E27FC236}">
                <a16:creationId xmlns:a16="http://schemas.microsoft.com/office/drawing/2014/main" id="{B19BBE14-B966-793C-442D-B28A38329885}"/>
              </a:ext>
            </a:extLst>
          </p:cNvPr>
          <p:cNvPicPr>
            <a:picLocks noChangeAspect="1"/>
          </p:cNvPicPr>
          <p:nvPr/>
        </p:nvPicPr>
        <p:blipFill>
          <a:blip r:embed="rId3"/>
          <a:srcRect l="21823" r="21823"/>
          <a:stretch>
            <a:fillRect/>
          </a:stretch>
        </p:blipFill>
        <p:spPr>
          <a:xfrm>
            <a:off x="4890093" y="1598851"/>
            <a:ext cx="2411814" cy="2411814"/>
          </a:xfrm>
          <a:prstGeom prst="rect">
            <a:avLst/>
          </a:prstGeom>
        </p:spPr>
      </p:pic>
      <p:sp>
        <p:nvSpPr>
          <p:cNvPr id="12" name="Text Placeholder 6">
            <a:extLst>
              <a:ext uri="{FF2B5EF4-FFF2-40B4-BE49-F238E27FC236}">
                <a16:creationId xmlns:a16="http://schemas.microsoft.com/office/drawing/2014/main" id="{B95CA23D-C00C-CEFD-6B0A-F94CFC9AD7DD}"/>
              </a:ext>
            </a:extLst>
          </p:cNvPr>
          <p:cNvSpPr txBox="1">
            <a:spLocks/>
          </p:cNvSpPr>
          <p:nvPr/>
        </p:nvSpPr>
        <p:spPr>
          <a:xfrm>
            <a:off x="4311396" y="4219986"/>
            <a:ext cx="3566160" cy="1920240"/>
          </a:xfrm>
          <a:prstGeom prst="rect">
            <a:avLst/>
          </a:prstGeom>
        </p:spPr>
        <p:txBody>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287338" indent="-287338"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2"/>
                </a:solidFill>
                <a:latin typeface="+mn-lt"/>
                <a:ea typeface="+mn-ea"/>
                <a:cs typeface="+mn-cs"/>
              </a:defRPr>
            </a:lvl2pPr>
            <a:lvl3pPr marL="627063" indent="-339725" algn="l" defTabSz="914400" rtl="0" eaLnBrk="1" latinLnBrk="0" hangingPunct="1">
              <a:lnSpc>
                <a:spcPct val="100000"/>
              </a:lnSpc>
              <a:spcBef>
                <a:spcPts val="500"/>
              </a:spcBef>
              <a:buClr>
                <a:schemeClr val="accent1"/>
              </a:buClr>
              <a:buFont typeface="Arial" panose="020B0604020202020204" pitchFamily="34" charset="0"/>
              <a:buChar char="•"/>
              <a:tabLst>
                <a:tab pos="627063" algn="l"/>
              </a:tabLst>
              <a:defRPr sz="2000" kern="1200">
                <a:solidFill>
                  <a:schemeClr val="tx2"/>
                </a:solidFill>
                <a:latin typeface="+mn-lt"/>
                <a:ea typeface="+mn-ea"/>
                <a:cs typeface="+mn-cs"/>
              </a:defRPr>
            </a:lvl3pPr>
            <a:lvl4pPr marL="973138" indent="-346075"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2"/>
                </a:solidFill>
                <a:latin typeface="+mn-lt"/>
                <a:ea typeface="+mn-ea"/>
                <a:cs typeface="+mn-cs"/>
              </a:defRPr>
            </a:lvl4pPr>
            <a:lvl5pPr marL="1260475" indent="-287338"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SNACK 1:2</a:t>
            </a:r>
          </a:p>
          <a:p>
            <a:pPr algn="ctr"/>
            <a:r>
              <a:rPr lang="en-US"/>
              <a:t>10 min</a:t>
            </a:r>
          </a:p>
          <a:p>
            <a:pPr algn="ctr"/>
            <a:r>
              <a:rPr lang="en-US"/>
              <a:t>In classroom</a:t>
            </a:r>
          </a:p>
          <a:p>
            <a:pPr algn="ctr"/>
            <a:endParaRPr lang="en-US" dirty="0"/>
          </a:p>
        </p:txBody>
      </p:sp>
      <p:pic>
        <p:nvPicPr>
          <p:cNvPr id="13" name="Picture Placeholder 11">
            <a:extLst>
              <a:ext uri="{FF2B5EF4-FFF2-40B4-BE49-F238E27FC236}">
                <a16:creationId xmlns:a16="http://schemas.microsoft.com/office/drawing/2014/main" id="{84841196-BC82-3608-EA33-04825727C18C}"/>
              </a:ext>
            </a:extLst>
          </p:cNvPr>
          <p:cNvPicPr>
            <a:picLocks noChangeAspect="1"/>
          </p:cNvPicPr>
          <p:nvPr/>
        </p:nvPicPr>
        <p:blipFill>
          <a:blip r:embed="rId4"/>
          <a:srcRect l="21914" r="21914"/>
          <a:stretch>
            <a:fillRect/>
          </a:stretch>
        </p:blipFill>
        <p:spPr>
          <a:xfrm>
            <a:off x="8706995" y="1598851"/>
            <a:ext cx="2411814" cy="2411814"/>
          </a:xfrm>
          <a:prstGeom prst="rect">
            <a:avLst/>
          </a:prstGeom>
        </p:spPr>
      </p:pic>
      <p:sp>
        <p:nvSpPr>
          <p:cNvPr id="14" name="Text Placeholder 8">
            <a:extLst>
              <a:ext uri="{FF2B5EF4-FFF2-40B4-BE49-F238E27FC236}">
                <a16:creationId xmlns:a16="http://schemas.microsoft.com/office/drawing/2014/main" id="{AB33030E-E1B9-C5C6-02DA-E73758A73BCE}"/>
              </a:ext>
            </a:extLst>
          </p:cNvPr>
          <p:cNvSpPr txBox="1">
            <a:spLocks/>
          </p:cNvSpPr>
          <p:nvPr/>
        </p:nvSpPr>
        <p:spPr>
          <a:xfrm>
            <a:off x="8165529" y="4226195"/>
            <a:ext cx="3566160" cy="1920240"/>
          </a:xfrm>
          <a:prstGeom prst="rect">
            <a:avLst/>
          </a:prstGeom>
        </p:spPr>
        <p:txBody>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287338" indent="-287338"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2"/>
                </a:solidFill>
                <a:latin typeface="+mn-lt"/>
                <a:ea typeface="+mn-ea"/>
                <a:cs typeface="+mn-cs"/>
              </a:defRPr>
            </a:lvl2pPr>
            <a:lvl3pPr marL="627063" indent="-339725" algn="l" defTabSz="914400" rtl="0" eaLnBrk="1" latinLnBrk="0" hangingPunct="1">
              <a:lnSpc>
                <a:spcPct val="100000"/>
              </a:lnSpc>
              <a:spcBef>
                <a:spcPts val="500"/>
              </a:spcBef>
              <a:buClr>
                <a:schemeClr val="accent1"/>
              </a:buClr>
              <a:buFont typeface="Arial" panose="020B0604020202020204" pitchFamily="34" charset="0"/>
              <a:buChar char="•"/>
              <a:tabLst>
                <a:tab pos="627063" algn="l"/>
              </a:tabLst>
              <a:defRPr sz="2000" kern="1200">
                <a:solidFill>
                  <a:schemeClr val="tx2"/>
                </a:solidFill>
                <a:latin typeface="+mn-lt"/>
                <a:ea typeface="+mn-ea"/>
                <a:cs typeface="+mn-cs"/>
              </a:defRPr>
            </a:lvl3pPr>
            <a:lvl4pPr marL="973138" indent="-346075"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2"/>
                </a:solidFill>
                <a:latin typeface="+mn-lt"/>
                <a:ea typeface="+mn-ea"/>
                <a:cs typeface="+mn-cs"/>
              </a:defRPr>
            </a:lvl4pPr>
            <a:lvl5pPr marL="1260475" indent="-287338"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FREE PLAY 1:2</a:t>
            </a:r>
          </a:p>
          <a:p>
            <a:pPr algn="ctr"/>
            <a:r>
              <a:rPr lang="en-US"/>
              <a:t>10 min</a:t>
            </a:r>
          </a:p>
          <a:p>
            <a:pPr algn="ctr"/>
            <a:r>
              <a:rPr lang="en-US"/>
              <a:t>In Classroom</a:t>
            </a:r>
            <a:endParaRPr lang="en-US" dirty="0"/>
          </a:p>
        </p:txBody>
      </p:sp>
      <p:pic>
        <p:nvPicPr>
          <p:cNvPr id="15" name="Picture Placeholder 9" descr="A child and child playing with a cake&#10;&#10;Description automatically generated">
            <a:extLst>
              <a:ext uri="{FF2B5EF4-FFF2-40B4-BE49-F238E27FC236}">
                <a16:creationId xmlns:a16="http://schemas.microsoft.com/office/drawing/2014/main" id="{3FB1CDBF-1839-411E-544A-A30FD0CEF587}"/>
              </a:ext>
            </a:extLst>
          </p:cNvPr>
          <p:cNvPicPr>
            <a:picLocks noChangeAspect="1"/>
          </p:cNvPicPr>
          <p:nvPr/>
        </p:nvPicPr>
        <p:blipFill>
          <a:blip r:embed="rId5"/>
          <a:srcRect l="21875" r="21875"/>
          <a:stretch>
            <a:fillRect/>
          </a:stretch>
        </p:blipFill>
        <p:spPr>
          <a:xfrm>
            <a:off x="987403" y="1550493"/>
            <a:ext cx="2495879" cy="2495879"/>
          </a:xfrm>
          <a:prstGeom prst="rect">
            <a:avLst/>
          </a:prstGeom>
        </p:spPr>
      </p:pic>
    </p:spTree>
    <p:extLst>
      <p:ext uri="{BB962C8B-B14F-4D97-AF65-F5344CB8AC3E}">
        <p14:creationId xmlns:p14="http://schemas.microsoft.com/office/powerpoint/2010/main" val="24758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4D62-1B60-7282-D995-C29D3B788EEA}"/>
              </a:ext>
            </a:extLst>
          </p:cNvPr>
          <p:cNvSpPr>
            <a:spLocks noGrp="1"/>
          </p:cNvSpPr>
          <p:nvPr>
            <p:ph type="title"/>
          </p:nvPr>
        </p:nvSpPr>
        <p:spPr>
          <a:xfrm>
            <a:off x="1153552" y="147912"/>
            <a:ext cx="10505048" cy="1233598"/>
          </a:xfrm>
        </p:spPr>
        <p:txBody>
          <a:bodyPr>
            <a:normAutofit/>
          </a:bodyPr>
          <a:lstStyle/>
          <a:p>
            <a:r>
              <a:rPr lang="en-US" dirty="0"/>
              <a:t>Baseline Dyadic Play: Trains</a:t>
            </a:r>
          </a:p>
        </p:txBody>
      </p:sp>
    </p:spTree>
    <p:extLst>
      <p:ext uri="{BB962C8B-B14F-4D97-AF65-F5344CB8AC3E}">
        <p14:creationId xmlns:p14="http://schemas.microsoft.com/office/powerpoint/2010/main" val="1244055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AF22C-765B-02B4-231A-9D9E49108E5C}"/>
              </a:ext>
            </a:extLst>
          </p:cNvPr>
          <p:cNvSpPr>
            <a:spLocks noGrp="1"/>
          </p:cNvSpPr>
          <p:nvPr>
            <p:ph type="title"/>
          </p:nvPr>
        </p:nvSpPr>
        <p:spPr>
          <a:xfrm>
            <a:off x="1229752" y="183097"/>
            <a:ext cx="10505048" cy="1233598"/>
          </a:xfrm>
        </p:spPr>
        <p:txBody>
          <a:bodyPr/>
          <a:lstStyle/>
          <a:p>
            <a:r>
              <a:rPr lang="en-US" dirty="0"/>
              <a:t>Peer Training: Buddy Book</a:t>
            </a:r>
          </a:p>
        </p:txBody>
      </p:sp>
      <p:pic>
        <p:nvPicPr>
          <p:cNvPr id="5" name="Content Placeholder 4">
            <a:extLst>
              <a:ext uri="{FF2B5EF4-FFF2-40B4-BE49-F238E27FC236}">
                <a16:creationId xmlns:a16="http://schemas.microsoft.com/office/drawing/2014/main" id="{2518A786-6CBE-E9BE-E4CF-7366C816B0AA}"/>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634443" y="1341667"/>
            <a:ext cx="3591143" cy="4013366"/>
          </a:xfrm>
          <a:prstGeom prst="rect">
            <a:avLst/>
          </a:prstGeom>
          <a:noFill/>
          <a:ln>
            <a:noFill/>
          </a:ln>
        </p:spPr>
      </p:pic>
      <p:pic>
        <p:nvPicPr>
          <p:cNvPr id="6" name="Content Placeholder 5">
            <a:extLst>
              <a:ext uri="{FF2B5EF4-FFF2-40B4-BE49-F238E27FC236}">
                <a16:creationId xmlns:a16="http://schemas.microsoft.com/office/drawing/2014/main" id="{834557C8-1D88-FF4B-B237-9658A60BE988}"/>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456610" y="1376591"/>
            <a:ext cx="3506760" cy="4013366"/>
          </a:xfrm>
          <a:prstGeom prst="rect">
            <a:avLst/>
          </a:prstGeom>
          <a:noFill/>
          <a:ln>
            <a:noFill/>
          </a:ln>
        </p:spPr>
      </p:pic>
      <p:sp>
        <p:nvSpPr>
          <p:cNvPr id="9" name="Title">
            <a:extLst>
              <a:ext uri="{FF2B5EF4-FFF2-40B4-BE49-F238E27FC236}">
                <a16:creationId xmlns:a16="http://schemas.microsoft.com/office/drawing/2014/main" id="{1441FA54-66F8-93D5-87AD-91B5BA981B69}"/>
              </a:ext>
            </a:extLst>
          </p:cNvPr>
          <p:cNvSpPr txBox="1">
            <a:spLocks/>
          </p:cNvSpPr>
          <p:nvPr/>
        </p:nvSpPr>
        <p:spPr>
          <a:xfrm>
            <a:off x="5212080" y="457200"/>
            <a:ext cx="6583680" cy="15544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endParaRPr lang="en-US" sz="4000" dirty="0"/>
          </a:p>
        </p:txBody>
      </p:sp>
      <p:pic>
        <p:nvPicPr>
          <p:cNvPr id="4" name="Picture 3">
            <a:extLst>
              <a:ext uri="{FF2B5EF4-FFF2-40B4-BE49-F238E27FC236}">
                <a16:creationId xmlns:a16="http://schemas.microsoft.com/office/drawing/2014/main" id="{76D7C5D0-0022-D666-A9EF-044C534BF3E2}"/>
              </a:ext>
            </a:extLst>
          </p:cNvPr>
          <p:cNvPicPr>
            <a:picLocks noChangeAspect="1"/>
          </p:cNvPicPr>
          <p:nvPr/>
        </p:nvPicPr>
        <p:blipFill>
          <a:blip r:embed="rId5"/>
          <a:stretch>
            <a:fillRect/>
          </a:stretch>
        </p:blipFill>
        <p:spPr>
          <a:xfrm>
            <a:off x="8128199" y="1432414"/>
            <a:ext cx="3667561" cy="4023720"/>
          </a:xfrm>
          <a:prstGeom prst="rect">
            <a:avLst/>
          </a:prstGeom>
        </p:spPr>
      </p:pic>
    </p:spTree>
    <p:extLst>
      <p:ext uri="{BB962C8B-B14F-4D97-AF65-F5344CB8AC3E}">
        <p14:creationId xmlns:p14="http://schemas.microsoft.com/office/powerpoint/2010/main" val="1656950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C472D-A976-216F-7F92-2B7002D236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30522B-6374-CDA0-1981-ED727E68C75B}"/>
              </a:ext>
            </a:extLst>
          </p:cNvPr>
          <p:cNvSpPr>
            <a:spLocks noGrp="1"/>
          </p:cNvSpPr>
          <p:nvPr>
            <p:ph type="title"/>
          </p:nvPr>
        </p:nvSpPr>
        <p:spPr>
          <a:xfrm>
            <a:off x="879143" y="1234440"/>
            <a:ext cx="3656573" cy="2488883"/>
          </a:xfrm>
        </p:spPr>
        <p:txBody>
          <a:bodyPr>
            <a:normAutofit fontScale="90000"/>
          </a:bodyPr>
          <a:lstStyle/>
          <a:p>
            <a:pPr>
              <a:lnSpc>
                <a:spcPct val="150000"/>
              </a:lnSpc>
            </a:pPr>
            <a:r>
              <a:rPr lang="en-US" i="1" dirty="0"/>
              <a:t>Other Ways to be a Buddy</a:t>
            </a:r>
          </a:p>
        </p:txBody>
      </p:sp>
      <p:sp>
        <p:nvSpPr>
          <p:cNvPr id="9" name="Title">
            <a:extLst>
              <a:ext uri="{FF2B5EF4-FFF2-40B4-BE49-F238E27FC236}">
                <a16:creationId xmlns:a16="http://schemas.microsoft.com/office/drawing/2014/main" id="{CBE5AFC4-43C0-E4C8-009C-6FE865E6884C}"/>
              </a:ext>
            </a:extLst>
          </p:cNvPr>
          <p:cNvSpPr txBox="1">
            <a:spLocks/>
          </p:cNvSpPr>
          <p:nvPr/>
        </p:nvSpPr>
        <p:spPr>
          <a:xfrm>
            <a:off x="5212080" y="457200"/>
            <a:ext cx="6583680" cy="15544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endParaRPr lang="en-US" sz="4000" dirty="0"/>
          </a:p>
        </p:txBody>
      </p:sp>
      <p:pic>
        <p:nvPicPr>
          <p:cNvPr id="15" name="Content Placeholder 14">
            <a:extLst>
              <a:ext uri="{FF2B5EF4-FFF2-40B4-BE49-F238E27FC236}">
                <a16:creationId xmlns:a16="http://schemas.microsoft.com/office/drawing/2014/main" id="{2DE653C9-DDEF-6842-FD6E-46DB320C35D4}"/>
              </a:ext>
            </a:extLst>
          </p:cNvPr>
          <p:cNvPicPr>
            <a:picLocks noGrp="1" noChangeAspect="1"/>
          </p:cNvPicPr>
          <p:nvPr>
            <p:ph sz="half" idx="1"/>
          </p:nvPr>
        </p:nvPicPr>
        <p:blipFill>
          <a:blip r:embed="rId3"/>
          <a:stretch>
            <a:fillRect/>
          </a:stretch>
        </p:blipFill>
        <p:spPr>
          <a:xfrm>
            <a:off x="5095876" y="-1"/>
            <a:ext cx="5898989" cy="6557963"/>
          </a:xfrm>
          <a:prstGeom prst="rect">
            <a:avLst/>
          </a:prstGeom>
        </p:spPr>
      </p:pic>
    </p:spTree>
    <p:extLst>
      <p:ext uri="{BB962C8B-B14F-4D97-AF65-F5344CB8AC3E}">
        <p14:creationId xmlns:p14="http://schemas.microsoft.com/office/powerpoint/2010/main" val="126753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94304CE-391F-ECFB-2206-CE77B01A3A7B}"/>
              </a:ext>
            </a:extLst>
          </p:cNvPr>
          <p:cNvSpPr>
            <a:spLocks noGrp="1"/>
          </p:cNvSpPr>
          <p:nvPr>
            <p:ph type="title"/>
          </p:nvPr>
        </p:nvSpPr>
        <p:spPr>
          <a:xfrm>
            <a:off x="1349062" y="372137"/>
            <a:ext cx="10522263" cy="755601"/>
          </a:xfrm>
        </p:spPr>
        <p:txBody>
          <a:bodyPr/>
          <a:lstStyle/>
          <a:p>
            <a:pPr algn="l"/>
            <a:r>
              <a:rPr lang="en-US" dirty="0"/>
              <a:t>5 min: Peer Review and Practice</a:t>
            </a:r>
          </a:p>
        </p:txBody>
      </p:sp>
      <p:pic>
        <p:nvPicPr>
          <p:cNvPr id="16" name="Picture 15">
            <a:extLst>
              <a:ext uri="{FF2B5EF4-FFF2-40B4-BE49-F238E27FC236}">
                <a16:creationId xmlns:a16="http://schemas.microsoft.com/office/drawing/2014/main" id="{A301B526-3685-8F27-6920-CF05207E6549}"/>
              </a:ext>
            </a:extLst>
          </p:cNvPr>
          <p:cNvPicPr>
            <a:picLocks noChangeAspect="1"/>
          </p:cNvPicPr>
          <p:nvPr/>
        </p:nvPicPr>
        <p:blipFill>
          <a:blip r:embed="rId2"/>
          <a:stretch>
            <a:fillRect/>
          </a:stretch>
        </p:blipFill>
        <p:spPr>
          <a:xfrm>
            <a:off x="-274691" y="1394086"/>
            <a:ext cx="12466691" cy="4590807"/>
          </a:xfrm>
          <a:prstGeom prst="rect">
            <a:avLst/>
          </a:prstGeom>
        </p:spPr>
      </p:pic>
    </p:spTree>
    <p:extLst>
      <p:ext uri="{BB962C8B-B14F-4D97-AF65-F5344CB8AC3E}">
        <p14:creationId xmlns:p14="http://schemas.microsoft.com/office/powerpoint/2010/main" val="986969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93711-C425-10C4-9A87-9B5C468C2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F56C79-1324-9506-FD8D-423971F6B0BB}"/>
              </a:ext>
            </a:extLst>
          </p:cNvPr>
          <p:cNvSpPr>
            <a:spLocks noGrp="1"/>
          </p:cNvSpPr>
          <p:nvPr>
            <p:ph type="title"/>
          </p:nvPr>
        </p:nvSpPr>
        <p:spPr>
          <a:xfrm>
            <a:off x="1153552" y="147912"/>
            <a:ext cx="10505048" cy="1233598"/>
          </a:xfrm>
        </p:spPr>
        <p:txBody>
          <a:bodyPr>
            <a:normAutofit/>
          </a:bodyPr>
          <a:lstStyle/>
          <a:p>
            <a:r>
              <a:rPr lang="en-US" dirty="0"/>
              <a:t>SGD Treatment 1: 5 min Peer Review</a:t>
            </a:r>
          </a:p>
        </p:txBody>
      </p:sp>
      <p:sp>
        <p:nvSpPr>
          <p:cNvPr id="5" name="Content Placeholder 4">
            <a:extLst>
              <a:ext uri="{FF2B5EF4-FFF2-40B4-BE49-F238E27FC236}">
                <a16:creationId xmlns:a16="http://schemas.microsoft.com/office/drawing/2014/main" id="{2AAC2273-EAB9-7FB0-E39C-86FBD295F368}"/>
              </a:ext>
            </a:extLst>
          </p:cNvPr>
          <p:cNvSpPr>
            <a:spLocks noGrp="1"/>
          </p:cNvSpPr>
          <p:nvPr>
            <p:ph sz="half" idx="1"/>
          </p:nvPr>
        </p:nvSpPr>
        <p:spPr/>
        <p:txBody>
          <a:bodyPr/>
          <a:lstStyle/>
          <a:p>
            <a:endParaRPr lang="en-US"/>
          </a:p>
        </p:txBody>
      </p:sp>
    </p:spTree>
    <p:extLst>
      <p:ext uri="{BB962C8B-B14F-4D97-AF65-F5344CB8AC3E}">
        <p14:creationId xmlns:p14="http://schemas.microsoft.com/office/powerpoint/2010/main" val="2868887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93663-E492-0C1C-1C8C-BFEF5208D425}"/>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F385A2A5-E750-4D4C-2A04-F12717A3065C}"/>
              </a:ext>
            </a:extLst>
          </p:cNvPr>
          <p:cNvSpPr>
            <a:spLocks noGrp="1"/>
          </p:cNvSpPr>
          <p:nvPr>
            <p:ph type="title"/>
          </p:nvPr>
        </p:nvSpPr>
        <p:spPr>
          <a:xfrm>
            <a:off x="1349062" y="372137"/>
            <a:ext cx="10522263" cy="755601"/>
          </a:xfrm>
        </p:spPr>
        <p:txBody>
          <a:bodyPr>
            <a:normAutofit/>
          </a:bodyPr>
          <a:lstStyle/>
          <a:p>
            <a:r>
              <a:rPr lang="en-US" dirty="0"/>
              <a:t>Child and Peer Practice: 5 min</a:t>
            </a:r>
          </a:p>
        </p:txBody>
      </p:sp>
    </p:spTree>
    <p:extLst>
      <p:ext uri="{BB962C8B-B14F-4D97-AF65-F5344CB8AC3E}">
        <p14:creationId xmlns:p14="http://schemas.microsoft.com/office/powerpoint/2010/main" val="4134815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27586-7DA3-95BF-2172-06AF3D388057}"/>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CF69465B-0FBB-A080-E691-AC990E296FC5}"/>
              </a:ext>
            </a:extLst>
          </p:cNvPr>
          <p:cNvSpPr>
            <a:spLocks noGrp="1"/>
          </p:cNvSpPr>
          <p:nvPr>
            <p:ph type="title"/>
          </p:nvPr>
        </p:nvSpPr>
        <p:spPr>
          <a:xfrm>
            <a:off x="1354248" y="457862"/>
            <a:ext cx="10522263" cy="755601"/>
          </a:xfrm>
        </p:spPr>
        <p:txBody>
          <a:bodyPr>
            <a:normAutofit/>
          </a:bodyPr>
          <a:lstStyle/>
          <a:p>
            <a:pPr algn="l"/>
            <a:r>
              <a:rPr lang="en-US" sz="4000" dirty="0"/>
              <a:t>10-15 min: Play Time, Child and Peer</a:t>
            </a:r>
          </a:p>
        </p:txBody>
      </p:sp>
      <p:pic>
        <p:nvPicPr>
          <p:cNvPr id="4" name="Picture 3">
            <a:extLst>
              <a:ext uri="{FF2B5EF4-FFF2-40B4-BE49-F238E27FC236}">
                <a16:creationId xmlns:a16="http://schemas.microsoft.com/office/drawing/2014/main" id="{221BB361-05DA-3130-6A28-7D9636C81A6E}"/>
              </a:ext>
            </a:extLst>
          </p:cNvPr>
          <p:cNvPicPr>
            <a:picLocks noChangeAspect="1"/>
          </p:cNvPicPr>
          <p:nvPr/>
        </p:nvPicPr>
        <p:blipFill>
          <a:blip r:embed="rId3"/>
          <a:stretch>
            <a:fillRect/>
          </a:stretch>
        </p:blipFill>
        <p:spPr>
          <a:xfrm>
            <a:off x="-128586" y="1429110"/>
            <a:ext cx="13230760" cy="2219244"/>
          </a:xfrm>
          <a:prstGeom prst="rect">
            <a:avLst/>
          </a:prstGeom>
        </p:spPr>
      </p:pic>
      <p:sp>
        <p:nvSpPr>
          <p:cNvPr id="7" name="Title 1">
            <a:extLst>
              <a:ext uri="{FF2B5EF4-FFF2-40B4-BE49-F238E27FC236}">
                <a16:creationId xmlns:a16="http://schemas.microsoft.com/office/drawing/2014/main" id="{9D2108BE-B721-E354-3925-1B73835771C5}"/>
              </a:ext>
            </a:extLst>
          </p:cNvPr>
          <p:cNvSpPr txBox="1">
            <a:spLocks/>
          </p:cNvSpPr>
          <p:nvPr/>
        </p:nvSpPr>
        <p:spPr>
          <a:xfrm>
            <a:off x="1354248" y="3913116"/>
            <a:ext cx="10522263" cy="7556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sz="4000" dirty="0"/>
              <a:t>5 min: Feedback and Reinforcement</a:t>
            </a:r>
          </a:p>
        </p:txBody>
      </p:sp>
      <p:pic>
        <p:nvPicPr>
          <p:cNvPr id="11" name="Picture 10">
            <a:extLst>
              <a:ext uri="{FF2B5EF4-FFF2-40B4-BE49-F238E27FC236}">
                <a16:creationId xmlns:a16="http://schemas.microsoft.com/office/drawing/2014/main" id="{7A257F00-6E9F-87B0-B897-DB9F42015C11}"/>
              </a:ext>
            </a:extLst>
          </p:cNvPr>
          <p:cNvPicPr>
            <a:picLocks noChangeAspect="1"/>
          </p:cNvPicPr>
          <p:nvPr/>
        </p:nvPicPr>
        <p:blipFill>
          <a:blip r:embed="rId4"/>
          <a:stretch>
            <a:fillRect/>
          </a:stretch>
        </p:blipFill>
        <p:spPr>
          <a:xfrm>
            <a:off x="-128585" y="4683628"/>
            <a:ext cx="14201774" cy="1429269"/>
          </a:xfrm>
          <a:prstGeom prst="rect">
            <a:avLst/>
          </a:prstGeom>
        </p:spPr>
      </p:pic>
    </p:spTree>
    <p:extLst>
      <p:ext uri="{BB962C8B-B14F-4D97-AF65-F5344CB8AC3E}">
        <p14:creationId xmlns:p14="http://schemas.microsoft.com/office/powerpoint/2010/main" val="2546781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E857D-8F9F-9508-DB50-60FA65FE2D4D}"/>
              </a:ext>
            </a:extLst>
          </p:cNvPr>
          <p:cNvSpPr>
            <a:spLocks noGrp="1"/>
          </p:cNvSpPr>
          <p:nvPr>
            <p:ph type="title"/>
          </p:nvPr>
        </p:nvSpPr>
        <p:spPr/>
        <p:txBody>
          <a:bodyPr/>
          <a:lstStyle/>
          <a:p>
            <a:r>
              <a:rPr lang="en-US" dirty="0"/>
              <a:t>Bubbles Page</a:t>
            </a:r>
          </a:p>
        </p:txBody>
      </p:sp>
      <p:pic>
        <p:nvPicPr>
          <p:cNvPr id="5" name="Picture Placeholder 4">
            <a:extLst>
              <a:ext uri="{FF2B5EF4-FFF2-40B4-BE49-F238E27FC236}">
                <a16:creationId xmlns:a16="http://schemas.microsoft.com/office/drawing/2014/main" id="{07F805B6-17E1-D2F6-4FAF-504105D4A37A}"/>
              </a:ext>
            </a:extLst>
          </p:cNvPr>
          <p:cNvPicPr>
            <a:picLocks noGrp="1" noChangeAspect="1"/>
          </p:cNvPicPr>
          <p:nvPr>
            <p:ph type="pic" idx="1"/>
          </p:nvPr>
        </p:nvPicPr>
        <p:blipFill>
          <a:blip r:embed="rId2"/>
          <a:srcRect l="5734" r="5734"/>
          <a:stretch>
            <a:fillRect/>
          </a:stretch>
        </p:blipFill>
        <p:spPr>
          <a:xfrm>
            <a:off x="4877373" y="457200"/>
            <a:ext cx="6500162" cy="5507081"/>
          </a:xfrm>
          <a:prstGeom prst="rect">
            <a:avLst/>
          </a:prstGeom>
        </p:spPr>
      </p:pic>
      <p:sp>
        <p:nvSpPr>
          <p:cNvPr id="4" name="Text Placeholder 3">
            <a:extLst>
              <a:ext uri="{FF2B5EF4-FFF2-40B4-BE49-F238E27FC236}">
                <a16:creationId xmlns:a16="http://schemas.microsoft.com/office/drawing/2014/main" id="{A90576CD-87F0-E32C-ECE8-70F539429722}"/>
              </a:ext>
            </a:extLst>
          </p:cNvPr>
          <p:cNvSpPr>
            <a:spLocks noGrp="1"/>
          </p:cNvSpPr>
          <p:nvPr>
            <p:ph type="body" sz="half" idx="2"/>
          </p:nvPr>
        </p:nvSpPr>
        <p:spPr/>
        <p:txBody>
          <a:bodyPr/>
          <a:lstStyle/>
          <a:p>
            <a:r>
              <a:rPr lang="en-US" sz="2700" dirty="0"/>
              <a:t>Functional Communication</a:t>
            </a:r>
          </a:p>
          <a:p>
            <a:pPr marL="225425" indent="-225425"/>
            <a:r>
              <a:rPr lang="en-US" sz="2700" dirty="0"/>
              <a:t>- Limited to requesting objects</a:t>
            </a:r>
          </a:p>
          <a:p>
            <a:endParaRPr lang="en-US" dirty="0"/>
          </a:p>
        </p:txBody>
      </p:sp>
      <p:sp>
        <p:nvSpPr>
          <p:cNvPr id="3" name="Title 1">
            <a:extLst>
              <a:ext uri="{FF2B5EF4-FFF2-40B4-BE49-F238E27FC236}">
                <a16:creationId xmlns:a16="http://schemas.microsoft.com/office/drawing/2014/main" id="{63735B64-BD3E-4E39-A546-BC4A8CE0E0F5}"/>
              </a:ext>
            </a:extLst>
          </p:cNvPr>
          <p:cNvSpPr txBox="1">
            <a:spLocks/>
          </p:cNvSpPr>
          <p:nvPr/>
        </p:nvSpPr>
        <p:spPr>
          <a:xfrm>
            <a:off x="134858" y="5370879"/>
            <a:ext cx="10522263" cy="755601"/>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a:lstStyle>
          <a:p>
            <a:r>
              <a:rPr lang="en-US" sz="2000" dirty="0"/>
              <a:t>TouchChat : Word Power 25</a:t>
            </a:r>
          </a:p>
        </p:txBody>
      </p:sp>
    </p:spTree>
    <p:extLst>
      <p:ext uri="{BB962C8B-B14F-4D97-AF65-F5344CB8AC3E}">
        <p14:creationId xmlns:p14="http://schemas.microsoft.com/office/powerpoint/2010/main" val="888730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02BAC2-2059-6FFF-90F8-FF3567D56FFF}"/>
              </a:ext>
            </a:extLst>
          </p:cNvPr>
          <p:cNvSpPr>
            <a:spLocks noGrp="1"/>
          </p:cNvSpPr>
          <p:nvPr>
            <p:ph type="title"/>
          </p:nvPr>
        </p:nvSpPr>
        <p:spPr>
          <a:xfrm>
            <a:off x="5212080" y="457200"/>
            <a:ext cx="6583680" cy="933249"/>
          </a:xfrm>
        </p:spPr>
        <p:txBody>
          <a:bodyPr/>
          <a:lstStyle/>
          <a:p>
            <a:r>
              <a:rPr lang="en-US" dirty="0"/>
              <a:t>Agenda</a:t>
            </a:r>
          </a:p>
        </p:txBody>
      </p:sp>
      <p:graphicFrame>
        <p:nvGraphicFramePr>
          <p:cNvPr id="7" name="Table">
            <a:extLst>
              <a:ext uri="{FF2B5EF4-FFF2-40B4-BE49-F238E27FC236}">
                <a16:creationId xmlns:a16="http://schemas.microsoft.com/office/drawing/2014/main" id="{0B62206D-E62F-D40E-6307-D35B785C6BD5}"/>
              </a:ext>
            </a:extLst>
          </p:cNvPr>
          <p:cNvGraphicFramePr>
            <a:graphicFrameLocks noGrp="1"/>
          </p:cNvGraphicFramePr>
          <p:nvPr>
            <p:ph sz="quarter" idx="13"/>
            <p:extLst>
              <p:ext uri="{D42A27DB-BD31-4B8C-83A1-F6EECF244321}">
                <p14:modId xmlns:p14="http://schemas.microsoft.com/office/powerpoint/2010/main" val="564584661"/>
              </p:ext>
            </p:extLst>
          </p:nvPr>
        </p:nvGraphicFramePr>
        <p:xfrm>
          <a:off x="5211763" y="1622425"/>
          <a:ext cx="6308725" cy="3821112"/>
        </p:xfrm>
        <a:graphic>
          <a:graphicData uri="http://schemas.openxmlformats.org/drawingml/2006/table">
            <a:tbl>
              <a:tblPr>
                <a:tableStyleId>{5C22544A-7EE6-4342-B048-85BDC9FD1C3A}</a:tableStyleId>
              </a:tblPr>
              <a:tblGrid>
                <a:gridCol w="4845209">
                  <a:extLst>
                    <a:ext uri="{9D8B030D-6E8A-4147-A177-3AD203B41FA5}">
                      <a16:colId xmlns:a16="http://schemas.microsoft.com/office/drawing/2014/main" val="1103489806"/>
                    </a:ext>
                  </a:extLst>
                </a:gridCol>
                <a:gridCol w="1463516">
                  <a:extLst>
                    <a:ext uri="{9D8B030D-6E8A-4147-A177-3AD203B41FA5}">
                      <a16:colId xmlns:a16="http://schemas.microsoft.com/office/drawing/2014/main" val="789315102"/>
                    </a:ext>
                  </a:extLst>
                </a:gridCol>
              </a:tblGrid>
              <a:tr h="1021365">
                <a:tc>
                  <a:txBody>
                    <a:bodyPr/>
                    <a:lstStyle/>
                    <a:p>
                      <a:r>
                        <a:rPr lang="en-CA" sz="2200" b="1" dirty="0">
                          <a:solidFill>
                            <a:schemeClr val="accent1"/>
                          </a:solidFill>
                        </a:rPr>
                        <a:t>Disclosure and Introduction</a:t>
                      </a:r>
                    </a:p>
                  </a:txBody>
                  <a:tcPr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CA" sz="2200" b="1" dirty="0">
                          <a:solidFill>
                            <a:schemeClr val="tx1"/>
                          </a:solidFill>
                        </a:rPr>
                        <a:t>3 min</a:t>
                      </a:r>
                    </a:p>
                  </a:txBody>
                  <a:tcPr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0680598"/>
                  </a:ext>
                </a:extLst>
              </a:tr>
              <a:tr h="933249">
                <a:tc>
                  <a:txBody>
                    <a:bodyPr/>
                    <a:lstStyle/>
                    <a:p>
                      <a:r>
                        <a:rPr lang="en-CA" sz="2200" b="1" dirty="0">
                          <a:solidFill>
                            <a:schemeClr val="accent1"/>
                          </a:solidFill>
                        </a:rPr>
                        <a:t>Background and Rationale</a:t>
                      </a:r>
                    </a:p>
                    <a:p>
                      <a:r>
                        <a:rPr lang="en-CA" sz="2200" b="1" dirty="0">
                          <a:solidFill>
                            <a:schemeClr val="accent1"/>
                          </a:solidFill>
                        </a:rPr>
                        <a:t>   </a:t>
                      </a:r>
                      <a:r>
                        <a:rPr lang="en-CA" sz="2000" b="1" dirty="0">
                          <a:solidFill>
                            <a:schemeClr val="tx1"/>
                          </a:solidFill>
                        </a:rPr>
                        <a:t>Peer-Mediated Interventions</a:t>
                      </a:r>
                    </a:p>
                  </a:txBody>
                  <a:tcPr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CA" sz="2200" b="1" dirty="0">
                          <a:solidFill>
                            <a:schemeClr val="tx1"/>
                          </a:solidFill>
                        </a:rPr>
                        <a:t>5 min</a:t>
                      </a:r>
                    </a:p>
                  </a:txBody>
                  <a:tcPr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8882"/>
                  </a:ext>
                </a:extLst>
              </a:tr>
              <a:tr h="933249">
                <a:tc>
                  <a:txBody>
                    <a:bodyPr/>
                    <a:lstStyle/>
                    <a:p>
                      <a:r>
                        <a:rPr lang="en-CA" sz="2200" b="1" dirty="0">
                          <a:solidFill>
                            <a:schemeClr val="accent1"/>
                          </a:solidFill>
                        </a:rPr>
                        <a:t>SGD Intervention with Peers</a:t>
                      </a:r>
                      <a:endParaRPr lang="en-CA" sz="2200" dirty="0">
                        <a:solidFill>
                          <a:schemeClr val="tx1"/>
                        </a:solidFill>
                      </a:endParaRPr>
                    </a:p>
                  </a:txBody>
                  <a:tcPr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CA" sz="2200" b="1" dirty="0">
                          <a:solidFill>
                            <a:schemeClr val="tx1"/>
                          </a:solidFill>
                        </a:rPr>
                        <a:t>10 min</a:t>
                      </a:r>
                    </a:p>
                  </a:txBody>
                  <a:tcPr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7109583"/>
                  </a:ext>
                </a:extLst>
              </a:tr>
              <a:tr h="933249">
                <a:tc>
                  <a:txBody>
                    <a:bodyPr/>
                    <a:lstStyle/>
                    <a:p>
                      <a:r>
                        <a:rPr lang="en-CA" sz="2200" b="1" dirty="0">
                          <a:solidFill>
                            <a:schemeClr val="accent1"/>
                          </a:solidFill>
                        </a:rPr>
                        <a:t>Data Sharing and Discussion</a:t>
                      </a:r>
                      <a:endParaRPr lang="en-CA" sz="2200" dirty="0">
                        <a:solidFill>
                          <a:schemeClr val="tx1"/>
                        </a:solidFill>
                      </a:endParaRPr>
                    </a:p>
                  </a:txBody>
                  <a:tcPr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CA" sz="2200" b="1" dirty="0">
                          <a:solidFill>
                            <a:schemeClr val="tx1"/>
                          </a:solidFill>
                        </a:rPr>
                        <a:t>7 min</a:t>
                      </a:r>
                    </a:p>
                  </a:txBody>
                  <a:tcPr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952331"/>
                  </a:ext>
                </a:extLst>
              </a:tr>
            </a:tbl>
          </a:graphicData>
        </a:graphic>
      </p:graphicFrame>
      <p:sp>
        <p:nvSpPr>
          <p:cNvPr id="20" name="Picture Placeholder 19">
            <a:extLst>
              <a:ext uri="{FF2B5EF4-FFF2-40B4-BE49-F238E27FC236}">
                <a16:creationId xmlns:a16="http://schemas.microsoft.com/office/drawing/2014/main" id="{446430E4-660E-1879-B86D-75251F5A6197}"/>
              </a:ext>
            </a:extLst>
          </p:cNvPr>
          <p:cNvSpPr>
            <a:spLocks noGrp="1"/>
          </p:cNvSpPr>
          <p:nvPr>
            <p:ph type="pic" sz="quarter" idx="21"/>
          </p:nvPr>
        </p:nvSpPr>
        <p:spPr/>
        <p:txBody>
          <a:bodyPr/>
          <a:lstStyle/>
          <a:p>
            <a:endParaRPr lang="en-US" dirty="0"/>
          </a:p>
        </p:txBody>
      </p:sp>
      <p:graphicFrame>
        <p:nvGraphicFramePr>
          <p:cNvPr id="3" name="Table 2">
            <a:extLst>
              <a:ext uri="{FF2B5EF4-FFF2-40B4-BE49-F238E27FC236}">
                <a16:creationId xmlns:a16="http://schemas.microsoft.com/office/drawing/2014/main" id="{3AD66751-D2A2-6647-DAF2-DE9003850BCB}"/>
              </a:ext>
            </a:extLst>
          </p:cNvPr>
          <p:cNvGraphicFramePr>
            <a:graphicFrameLocks noGrp="1"/>
          </p:cNvGraphicFramePr>
          <p:nvPr>
            <p:extLst>
              <p:ext uri="{D42A27DB-BD31-4B8C-83A1-F6EECF244321}">
                <p14:modId xmlns:p14="http://schemas.microsoft.com/office/powerpoint/2010/main" val="1907847731"/>
              </p:ext>
            </p:extLst>
          </p:nvPr>
        </p:nvGraphicFramePr>
        <p:xfrm>
          <a:off x="5211762" y="5443537"/>
          <a:ext cx="6308725" cy="933249"/>
        </p:xfrm>
        <a:graphic>
          <a:graphicData uri="http://schemas.openxmlformats.org/drawingml/2006/table">
            <a:tbl>
              <a:tblPr>
                <a:tableStyleId>{5C22544A-7EE6-4342-B048-85BDC9FD1C3A}</a:tableStyleId>
              </a:tblPr>
              <a:tblGrid>
                <a:gridCol w="4845209">
                  <a:extLst>
                    <a:ext uri="{9D8B030D-6E8A-4147-A177-3AD203B41FA5}">
                      <a16:colId xmlns:a16="http://schemas.microsoft.com/office/drawing/2014/main" val="922987778"/>
                    </a:ext>
                  </a:extLst>
                </a:gridCol>
                <a:gridCol w="1463516">
                  <a:extLst>
                    <a:ext uri="{9D8B030D-6E8A-4147-A177-3AD203B41FA5}">
                      <a16:colId xmlns:a16="http://schemas.microsoft.com/office/drawing/2014/main" val="1791536028"/>
                    </a:ext>
                  </a:extLst>
                </a:gridCol>
              </a:tblGrid>
              <a:tr h="933249">
                <a:tc>
                  <a:txBody>
                    <a:bodyPr/>
                    <a:lstStyle/>
                    <a:p>
                      <a:r>
                        <a:rPr lang="en-CA" sz="2200" b="1" dirty="0">
                          <a:solidFill>
                            <a:schemeClr val="accent1"/>
                          </a:solidFill>
                        </a:rPr>
                        <a:t>Conclusion and Questions</a:t>
                      </a:r>
                      <a:endParaRPr lang="en-CA" sz="2200" dirty="0">
                        <a:solidFill>
                          <a:schemeClr val="tx1"/>
                        </a:solidFill>
                      </a:endParaRPr>
                    </a:p>
                  </a:txBody>
                  <a:tcPr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CA" sz="2200" b="1" dirty="0">
                          <a:solidFill>
                            <a:schemeClr val="tx1"/>
                          </a:solidFill>
                        </a:rPr>
                        <a:t>5 min</a:t>
                      </a:r>
                    </a:p>
                  </a:txBody>
                  <a:tcPr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6945794"/>
                  </a:ext>
                </a:extLst>
              </a:tr>
            </a:tbl>
          </a:graphicData>
        </a:graphic>
      </p:graphicFrame>
    </p:spTree>
    <p:extLst>
      <p:ext uri="{BB962C8B-B14F-4D97-AF65-F5344CB8AC3E}">
        <p14:creationId xmlns:p14="http://schemas.microsoft.com/office/powerpoint/2010/main" val="814079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D50AC-E1E3-4384-86A2-BD09B9AB61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64EB48-BD52-F4B2-B392-F80B862394C4}"/>
              </a:ext>
            </a:extLst>
          </p:cNvPr>
          <p:cNvSpPr>
            <a:spLocks noGrp="1"/>
          </p:cNvSpPr>
          <p:nvPr>
            <p:ph type="title"/>
          </p:nvPr>
        </p:nvSpPr>
        <p:spPr/>
        <p:txBody>
          <a:bodyPr/>
          <a:lstStyle/>
          <a:p>
            <a:r>
              <a:rPr lang="en-US" dirty="0"/>
              <a:t>Bubbles Page</a:t>
            </a:r>
          </a:p>
        </p:txBody>
      </p:sp>
      <p:sp>
        <p:nvSpPr>
          <p:cNvPr id="4" name="Text Placeholder 3">
            <a:extLst>
              <a:ext uri="{FF2B5EF4-FFF2-40B4-BE49-F238E27FC236}">
                <a16:creationId xmlns:a16="http://schemas.microsoft.com/office/drawing/2014/main" id="{13837E89-6031-6B9B-7FF6-EDB99B84F1F2}"/>
              </a:ext>
            </a:extLst>
          </p:cNvPr>
          <p:cNvSpPr>
            <a:spLocks noGrp="1"/>
          </p:cNvSpPr>
          <p:nvPr>
            <p:ph type="body" sz="half" idx="2"/>
          </p:nvPr>
        </p:nvSpPr>
        <p:spPr/>
        <p:txBody>
          <a:bodyPr/>
          <a:lstStyle/>
          <a:p>
            <a:r>
              <a:rPr lang="en-US" dirty="0"/>
              <a:t>Functional Communication:</a:t>
            </a:r>
          </a:p>
          <a:p>
            <a:pPr marL="342900" indent="-342900">
              <a:buFontTx/>
              <a:buChar char="-"/>
            </a:pPr>
            <a:r>
              <a:rPr lang="en-US" dirty="0"/>
              <a:t>Comments</a:t>
            </a:r>
          </a:p>
          <a:p>
            <a:pPr marL="342900" indent="-342900">
              <a:buFontTx/>
              <a:buChar char="-"/>
            </a:pPr>
            <a:r>
              <a:rPr lang="en-US" dirty="0"/>
              <a:t>Requests for objects</a:t>
            </a:r>
          </a:p>
          <a:p>
            <a:pPr marL="342900" indent="-342900">
              <a:buFontTx/>
              <a:buChar char="-"/>
            </a:pPr>
            <a:r>
              <a:rPr lang="en-US" dirty="0"/>
              <a:t>Requests for actions</a:t>
            </a:r>
          </a:p>
          <a:p>
            <a:pPr marL="342900" indent="-342900">
              <a:buFontTx/>
              <a:buChar char="-"/>
            </a:pPr>
            <a:r>
              <a:rPr lang="en-US" dirty="0"/>
              <a:t>Social interaction</a:t>
            </a:r>
          </a:p>
          <a:p>
            <a:pPr marL="342900" indent="-342900">
              <a:buFontTx/>
              <a:buChar char="-"/>
            </a:pPr>
            <a:r>
              <a:rPr lang="en-US" dirty="0"/>
              <a:t>Gain attention</a:t>
            </a:r>
          </a:p>
        </p:txBody>
      </p:sp>
      <p:pic>
        <p:nvPicPr>
          <p:cNvPr id="7" name="Picture Placeholder 6">
            <a:extLst>
              <a:ext uri="{FF2B5EF4-FFF2-40B4-BE49-F238E27FC236}">
                <a16:creationId xmlns:a16="http://schemas.microsoft.com/office/drawing/2014/main" id="{E8DF90EE-4F67-BA57-CB4B-F47B70514DD5}"/>
              </a:ext>
            </a:extLst>
          </p:cNvPr>
          <p:cNvPicPr>
            <a:picLocks noGrp="1" noChangeAspect="1"/>
          </p:cNvPicPr>
          <p:nvPr>
            <p:ph type="pic" idx="1"/>
          </p:nvPr>
        </p:nvPicPr>
        <p:blipFill>
          <a:blip r:embed="rId3"/>
          <a:srcRect l="5734" r="5734"/>
          <a:stretch>
            <a:fillRect/>
          </a:stretch>
        </p:blipFill>
        <p:spPr>
          <a:xfrm>
            <a:off x="4586859" y="361760"/>
            <a:ext cx="6728841" cy="5821869"/>
          </a:xfrm>
          <a:prstGeom prst="rect">
            <a:avLst/>
          </a:prstGeom>
        </p:spPr>
      </p:pic>
    </p:spTree>
    <p:extLst>
      <p:ext uri="{BB962C8B-B14F-4D97-AF65-F5344CB8AC3E}">
        <p14:creationId xmlns:p14="http://schemas.microsoft.com/office/powerpoint/2010/main" val="574837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3DBA-781F-423A-A609-E30FE819C0A9}"/>
              </a:ext>
            </a:extLst>
          </p:cNvPr>
          <p:cNvSpPr>
            <a:spLocks noGrp="1"/>
          </p:cNvSpPr>
          <p:nvPr>
            <p:ph type="title"/>
          </p:nvPr>
        </p:nvSpPr>
        <p:spPr>
          <a:xfrm>
            <a:off x="1217480" y="427118"/>
            <a:ext cx="10153526" cy="755601"/>
          </a:xfrm>
        </p:spPr>
        <p:txBody>
          <a:bodyPr>
            <a:normAutofit/>
          </a:bodyPr>
          <a:lstStyle/>
          <a:p>
            <a:r>
              <a:rPr lang="en-US" sz="4400" dirty="0">
                <a:latin typeface="Arial" panose="020B0604020202020204" pitchFamily="34" charset="0"/>
                <a:cs typeface="Arial" panose="020B0604020202020204" pitchFamily="34" charset="0"/>
              </a:rPr>
              <a:t>Child Communication </a:t>
            </a:r>
            <a:r>
              <a:rPr lang="en-US" dirty="0">
                <a:latin typeface="Arial" panose="020B0604020202020204" pitchFamily="34" charset="0"/>
                <a:cs typeface="Arial" panose="020B0604020202020204" pitchFamily="34" charset="0"/>
              </a:rPr>
              <a:t>O</a:t>
            </a:r>
            <a:r>
              <a:rPr lang="en-US" sz="4400" dirty="0">
                <a:latin typeface="Arial" panose="020B0604020202020204" pitchFamily="34" charset="0"/>
                <a:cs typeface="Arial" panose="020B0604020202020204" pitchFamily="34" charset="0"/>
              </a:rPr>
              <a:t>utcomes</a:t>
            </a:r>
          </a:p>
        </p:txBody>
      </p:sp>
      <p:sp>
        <p:nvSpPr>
          <p:cNvPr id="3" name="Content Placeholder 2">
            <a:extLst>
              <a:ext uri="{FF2B5EF4-FFF2-40B4-BE49-F238E27FC236}">
                <a16:creationId xmlns:a16="http://schemas.microsoft.com/office/drawing/2014/main" id="{97AEA119-3DB6-4706-A40D-2ECAAE682F93}"/>
              </a:ext>
            </a:extLst>
          </p:cNvPr>
          <p:cNvSpPr>
            <a:spLocks noGrp="1"/>
          </p:cNvSpPr>
          <p:nvPr>
            <p:ph idx="1"/>
          </p:nvPr>
        </p:nvSpPr>
        <p:spPr>
          <a:xfrm>
            <a:off x="448437" y="1413003"/>
            <a:ext cx="11295126" cy="4910871"/>
          </a:xfrm>
        </p:spPr>
        <p:txBody>
          <a:bodyPr>
            <a:normAutofit/>
          </a:bodyPr>
          <a:lstStyle/>
          <a:p>
            <a:pPr marL="457200" indent="-457200">
              <a:buFont typeface="Arial" panose="020B0604020202020204" pitchFamily="34" charset="0"/>
              <a:buChar char="•"/>
            </a:pPr>
            <a:r>
              <a:rPr lang="en-US" sz="2600" dirty="0">
                <a:solidFill>
                  <a:schemeClr val="tx1">
                    <a:lumMod val="75000"/>
                  </a:schemeClr>
                </a:solidFill>
                <a:effectLst/>
                <a:latin typeface="Arial" panose="020B0604020202020204" pitchFamily="34" charset="0"/>
                <a:ea typeface="Calibri" panose="020F0502020204030204" pitchFamily="34" charset="0"/>
              </a:rPr>
              <a:t>Collected at baseline and post-treatment (16 sns, approx. 8 weeks):</a:t>
            </a:r>
          </a:p>
          <a:p>
            <a:pPr marL="919163" indent="-457200">
              <a:buFont typeface="+mj-lt"/>
              <a:buAutoNum type="arabicParenR"/>
            </a:pPr>
            <a:r>
              <a:rPr lang="en-US" sz="2400" dirty="0">
                <a:solidFill>
                  <a:schemeClr val="tx1">
                    <a:lumMod val="75000"/>
                  </a:schemeClr>
                </a:solidFill>
                <a:latin typeface="Arial" panose="020B0604020202020204" pitchFamily="34" charset="0"/>
                <a:ea typeface="Calibri" panose="020F0502020204030204" pitchFamily="34" charset="0"/>
              </a:rPr>
              <a:t>T</a:t>
            </a:r>
            <a:r>
              <a:rPr lang="en-US" sz="2400" dirty="0">
                <a:solidFill>
                  <a:schemeClr val="tx1">
                    <a:lumMod val="75000"/>
                  </a:schemeClr>
                </a:solidFill>
                <a:effectLst/>
                <a:latin typeface="Arial" panose="020B0604020202020204" pitchFamily="34" charset="0"/>
                <a:ea typeface="Calibri" panose="020F0502020204030204" pitchFamily="34" charset="0"/>
              </a:rPr>
              <a:t>otal RPM of </a:t>
            </a:r>
            <a:r>
              <a:rPr lang="en-US" sz="2400" b="1" dirty="0">
                <a:solidFill>
                  <a:schemeClr val="tx1">
                    <a:lumMod val="75000"/>
                  </a:schemeClr>
                </a:solidFill>
                <a:effectLst/>
                <a:latin typeface="Arial" panose="020B0604020202020204" pitchFamily="34" charset="0"/>
                <a:ea typeface="Calibri" panose="020F0502020204030204" pitchFamily="34" charset="0"/>
              </a:rPr>
              <a:t>spontaneous</a:t>
            </a:r>
            <a:r>
              <a:rPr lang="en-US" sz="2400" dirty="0">
                <a:solidFill>
                  <a:schemeClr val="tx1">
                    <a:lumMod val="75000"/>
                  </a:schemeClr>
                </a:solidFill>
                <a:effectLst/>
                <a:latin typeface="Arial" panose="020B0604020202020204" pitchFamily="34" charset="0"/>
                <a:ea typeface="Calibri" panose="020F0502020204030204" pitchFamily="34" charset="0"/>
              </a:rPr>
              <a:t> intentional communication directed to peer – Five types of acts: speech, SGD, speech+SGD, gestures, &amp; vocalizations</a:t>
            </a:r>
          </a:p>
          <a:p>
            <a:pPr marL="919163" indent="-457200">
              <a:buFont typeface="+mj-lt"/>
              <a:buAutoNum type="arabicParenR"/>
            </a:pPr>
            <a:r>
              <a:rPr lang="en-US" sz="2400" dirty="0">
                <a:solidFill>
                  <a:schemeClr val="tx1">
                    <a:lumMod val="75000"/>
                  </a:schemeClr>
                </a:solidFill>
                <a:latin typeface="Arial" panose="020B0604020202020204" pitchFamily="34" charset="0"/>
                <a:ea typeface="Calibri" panose="020F0502020204030204" pitchFamily="34" charset="0"/>
              </a:rPr>
              <a:t>Total RPM of expressive language ONLY – speech, SGD, &amp; speech+SGD</a:t>
            </a:r>
          </a:p>
          <a:p>
            <a:pPr marL="919163" indent="-457200">
              <a:buFont typeface="+mj-lt"/>
              <a:buAutoNum type="arabicParenR"/>
            </a:pPr>
            <a:r>
              <a:rPr lang="en-US" sz="2400" dirty="0">
                <a:solidFill>
                  <a:schemeClr val="tx1">
                    <a:lumMod val="75000"/>
                  </a:schemeClr>
                </a:solidFill>
                <a:latin typeface="Arial" panose="020B0604020202020204" pitchFamily="34" charset="0"/>
                <a:ea typeface="Calibri" panose="020F0502020204030204" pitchFamily="34" charset="0"/>
              </a:rPr>
              <a:t>T</a:t>
            </a:r>
            <a:r>
              <a:rPr lang="en-US" sz="2400" dirty="0">
                <a:solidFill>
                  <a:schemeClr val="tx1">
                    <a:lumMod val="75000"/>
                  </a:schemeClr>
                </a:solidFill>
                <a:effectLst/>
                <a:latin typeface="Arial" panose="020B0604020202020204" pitchFamily="34" charset="0"/>
                <a:ea typeface="Calibri" panose="020F0502020204030204" pitchFamily="34" charset="0"/>
              </a:rPr>
              <a:t>otal RPM of multi-turn episodes (</a:t>
            </a:r>
            <a:r>
              <a:rPr lang="en-US" sz="2400" dirty="0">
                <a:solidFill>
                  <a:schemeClr val="tx1">
                    <a:lumMod val="75000"/>
                  </a:schemeClr>
                </a:solidFill>
                <a:latin typeface="Arial" panose="020B0604020202020204" pitchFamily="34" charset="0"/>
                <a:ea typeface="Calibri" panose="020F0502020204030204" pitchFamily="34" charset="0"/>
              </a:rPr>
              <a:t>initiations and responses </a:t>
            </a:r>
            <a:r>
              <a:rPr lang="en-US" sz="2400" dirty="0">
                <a:solidFill>
                  <a:schemeClr val="tx1">
                    <a:lumMod val="75000"/>
                  </a:schemeClr>
                </a:solidFill>
                <a:effectLst/>
                <a:latin typeface="Arial" panose="020B0604020202020204" pitchFamily="34" charset="0"/>
                <a:ea typeface="Calibri" panose="020F0502020204030204" pitchFamily="34" charset="0"/>
              </a:rPr>
              <a:t>within 3 sec)</a:t>
            </a:r>
          </a:p>
          <a:p>
            <a:pPr marL="461963"/>
            <a:endParaRPr lang="en-US" sz="2400" dirty="0">
              <a:solidFill>
                <a:schemeClr val="tx1">
                  <a:lumMod val="75000"/>
                </a:schemeClr>
              </a:solidFill>
              <a:effectLst/>
              <a:latin typeface="Arial" panose="020B0604020202020204" pitchFamily="34" charset="0"/>
              <a:ea typeface="Calibri" panose="020F0502020204030204" pitchFamily="34" charset="0"/>
            </a:endParaRPr>
          </a:p>
          <a:p>
            <a:r>
              <a:rPr lang="en-US" sz="2400" dirty="0">
                <a:solidFill>
                  <a:schemeClr val="tx1">
                    <a:lumMod val="75000"/>
                  </a:schemeClr>
                </a:solidFill>
                <a:effectLst/>
                <a:latin typeface="Arial" panose="020B0604020202020204" pitchFamily="34" charset="0"/>
                <a:ea typeface="Calibri" panose="020F0502020204030204" pitchFamily="34" charset="0"/>
              </a:rPr>
              <a:t>*For each </a:t>
            </a:r>
            <a:r>
              <a:rPr lang="en-US" sz="2400" dirty="0">
                <a:solidFill>
                  <a:schemeClr val="tx1">
                    <a:lumMod val="75000"/>
                  </a:schemeClr>
                </a:solidFill>
                <a:latin typeface="Arial" panose="020B0604020202020204" pitchFamily="34" charset="0"/>
                <a:ea typeface="Calibri" panose="020F0502020204030204" pitchFamily="34" charset="0"/>
              </a:rPr>
              <a:t>outcome</a:t>
            </a:r>
            <a:r>
              <a:rPr lang="en-US" sz="2400" dirty="0">
                <a:solidFill>
                  <a:schemeClr val="tx1">
                    <a:lumMod val="75000"/>
                  </a:schemeClr>
                </a:solidFill>
                <a:effectLst/>
                <a:latin typeface="Arial" panose="020B0604020202020204" pitchFamily="34" charset="0"/>
                <a:ea typeface="Calibri" panose="020F0502020204030204" pitchFamily="34" charset="0"/>
              </a:rPr>
              <a:t> total frequency </a:t>
            </a:r>
            <a:r>
              <a:rPr lang="en-US" sz="2400" dirty="0">
                <a:solidFill>
                  <a:schemeClr val="tx1">
                    <a:lumMod val="75000"/>
                  </a:schemeClr>
                </a:solidFill>
                <a:latin typeface="Arial" panose="020B0604020202020204" pitchFamily="34" charset="0"/>
                <a:ea typeface="Calibri" panose="020F0502020204030204" pitchFamily="34" charset="0"/>
              </a:rPr>
              <a:t>of spontaneous acts was conv</a:t>
            </a:r>
            <a:r>
              <a:rPr lang="en-US" sz="2400" dirty="0">
                <a:solidFill>
                  <a:schemeClr val="tx1"/>
                </a:solidFill>
                <a:latin typeface="Arial" panose="020B0604020202020204" pitchFamily="34" charset="0"/>
                <a:ea typeface="Calibri" panose="020F0502020204030204" pitchFamily="34" charset="0"/>
              </a:rPr>
              <a:t>erted to a rate per minute (RPM) and used in analyses; peer behaviors are also coded for episodes.</a:t>
            </a:r>
          </a:p>
        </p:txBody>
      </p:sp>
    </p:spTree>
    <p:extLst>
      <p:ext uri="{BB962C8B-B14F-4D97-AF65-F5344CB8AC3E}">
        <p14:creationId xmlns:p14="http://schemas.microsoft.com/office/powerpoint/2010/main" val="1142838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4D62-1B60-7282-D995-C29D3B788EEA}"/>
              </a:ext>
            </a:extLst>
          </p:cNvPr>
          <p:cNvSpPr>
            <a:spLocks noGrp="1"/>
          </p:cNvSpPr>
          <p:nvPr>
            <p:ph type="title"/>
          </p:nvPr>
        </p:nvSpPr>
        <p:spPr>
          <a:xfrm>
            <a:off x="1153552" y="147912"/>
            <a:ext cx="10505048" cy="1233598"/>
          </a:xfrm>
        </p:spPr>
        <p:txBody>
          <a:bodyPr>
            <a:normAutofit fontScale="90000"/>
          </a:bodyPr>
          <a:lstStyle/>
          <a:p>
            <a:r>
              <a:rPr lang="en-US" dirty="0"/>
              <a:t>Post-Treatment Dyad Play (16 sns): Pizza</a:t>
            </a:r>
          </a:p>
        </p:txBody>
      </p:sp>
      <p:sp>
        <p:nvSpPr>
          <p:cNvPr id="4" name="Content Placeholder 3">
            <a:extLst>
              <a:ext uri="{FF2B5EF4-FFF2-40B4-BE49-F238E27FC236}">
                <a16:creationId xmlns:a16="http://schemas.microsoft.com/office/drawing/2014/main" id="{335184A9-EF27-A10F-4339-1DD558F5218B}"/>
              </a:ext>
            </a:extLst>
          </p:cNvPr>
          <p:cNvSpPr>
            <a:spLocks noGrp="1"/>
          </p:cNvSpPr>
          <p:nvPr>
            <p:ph sz="half" idx="1"/>
          </p:nvPr>
        </p:nvSpPr>
        <p:spPr/>
        <p:txBody>
          <a:bodyPr/>
          <a:lstStyle/>
          <a:p>
            <a:endParaRPr lang="en-US" dirty="0"/>
          </a:p>
        </p:txBody>
      </p:sp>
    </p:spTree>
    <p:extLst>
      <p:ext uri="{BB962C8B-B14F-4D97-AF65-F5344CB8AC3E}">
        <p14:creationId xmlns:p14="http://schemas.microsoft.com/office/powerpoint/2010/main" val="3254341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a:extLst>
              <a:ext uri="{FF2B5EF4-FFF2-40B4-BE49-F238E27FC236}">
                <a16:creationId xmlns:a16="http://schemas.microsoft.com/office/drawing/2014/main" id="{487133A6-4A78-F242-D4AC-838CA405E663}"/>
              </a:ext>
            </a:extLst>
          </p:cNvPr>
          <p:cNvSpPr>
            <a:spLocks noGrp="1"/>
          </p:cNvSpPr>
          <p:nvPr>
            <p:ph type="body" sz="quarter" idx="14"/>
          </p:nvPr>
        </p:nvSpPr>
        <p:spPr>
          <a:xfrm>
            <a:off x="5181203" y="74783"/>
            <a:ext cx="1829594" cy="1210311"/>
          </a:xfrm>
        </p:spPr>
        <p:txBody>
          <a:bodyPr/>
          <a:lstStyle/>
          <a:p>
            <a:r>
              <a:rPr lang="en-US" dirty="0"/>
              <a:t>QU1</a:t>
            </a:r>
          </a:p>
        </p:txBody>
      </p:sp>
      <p:sp>
        <p:nvSpPr>
          <p:cNvPr id="6" name="Title">
            <a:extLst>
              <a:ext uri="{FF2B5EF4-FFF2-40B4-BE49-F238E27FC236}">
                <a16:creationId xmlns:a16="http://schemas.microsoft.com/office/drawing/2014/main" id="{0F970059-10E7-6051-B809-8D22B1FA7847}"/>
              </a:ext>
            </a:extLst>
          </p:cNvPr>
          <p:cNvSpPr>
            <a:spLocks noGrp="1"/>
          </p:cNvSpPr>
          <p:nvPr>
            <p:ph type="title"/>
          </p:nvPr>
        </p:nvSpPr>
        <p:spPr>
          <a:xfrm>
            <a:off x="2209800" y="1675911"/>
            <a:ext cx="8777288" cy="1053002"/>
          </a:xfrm>
        </p:spPr>
        <p:txBody>
          <a:bodyPr>
            <a:normAutofit/>
          </a:bodyPr>
          <a:lstStyle/>
          <a:p>
            <a:r>
              <a:rPr lang="en-US" sz="3200" dirty="0"/>
              <a:t>Changes in Peer-directed Communication </a:t>
            </a:r>
            <a:br>
              <a:rPr lang="en-US" sz="3200" dirty="0"/>
            </a:br>
            <a:r>
              <a:rPr lang="en-US" sz="3200" dirty="0"/>
              <a:t> </a:t>
            </a:r>
          </a:p>
        </p:txBody>
      </p:sp>
      <p:pic>
        <p:nvPicPr>
          <p:cNvPr id="9" name="Picture 8">
            <a:extLst>
              <a:ext uri="{FF2B5EF4-FFF2-40B4-BE49-F238E27FC236}">
                <a16:creationId xmlns:a16="http://schemas.microsoft.com/office/drawing/2014/main" id="{34EB3509-2E6E-F397-9838-3017EE95546C}"/>
              </a:ext>
            </a:extLst>
          </p:cNvPr>
          <p:cNvPicPr>
            <a:picLocks noChangeAspect="1"/>
          </p:cNvPicPr>
          <p:nvPr/>
        </p:nvPicPr>
        <p:blipFill>
          <a:blip r:embed="rId3"/>
          <a:stretch>
            <a:fillRect/>
          </a:stretch>
        </p:blipFill>
        <p:spPr>
          <a:xfrm>
            <a:off x="1333101" y="1851564"/>
            <a:ext cx="13001011" cy="5235035"/>
          </a:xfrm>
          <a:prstGeom prst="rect">
            <a:avLst/>
          </a:prstGeom>
        </p:spPr>
      </p:pic>
    </p:spTree>
    <p:extLst>
      <p:ext uri="{BB962C8B-B14F-4D97-AF65-F5344CB8AC3E}">
        <p14:creationId xmlns:p14="http://schemas.microsoft.com/office/powerpoint/2010/main" val="3420419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a:extLst>
              <a:ext uri="{FF2B5EF4-FFF2-40B4-BE49-F238E27FC236}">
                <a16:creationId xmlns:a16="http://schemas.microsoft.com/office/drawing/2014/main" id="{487133A6-4A78-F242-D4AC-838CA405E663}"/>
              </a:ext>
            </a:extLst>
          </p:cNvPr>
          <p:cNvSpPr>
            <a:spLocks noGrp="1"/>
          </p:cNvSpPr>
          <p:nvPr>
            <p:ph type="body" sz="quarter" idx="14"/>
          </p:nvPr>
        </p:nvSpPr>
        <p:spPr>
          <a:xfrm>
            <a:off x="5181203" y="74783"/>
            <a:ext cx="1829594" cy="1210311"/>
          </a:xfrm>
        </p:spPr>
        <p:txBody>
          <a:bodyPr/>
          <a:lstStyle/>
          <a:p>
            <a:r>
              <a:rPr lang="en-US" dirty="0"/>
              <a:t>QU1</a:t>
            </a:r>
          </a:p>
        </p:txBody>
      </p:sp>
      <p:sp>
        <p:nvSpPr>
          <p:cNvPr id="6" name="Title">
            <a:extLst>
              <a:ext uri="{FF2B5EF4-FFF2-40B4-BE49-F238E27FC236}">
                <a16:creationId xmlns:a16="http://schemas.microsoft.com/office/drawing/2014/main" id="{0F970059-10E7-6051-B809-8D22B1FA7847}"/>
              </a:ext>
            </a:extLst>
          </p:cNvPr>
          <p:cNvSpPr>
            <a:spLocks noGrp="1"/>
          </p:cNvSpPr>
          <p:nvPr>
            <p:ph type="title"/>
          </p:nvPr>
        </p:nvSpPr>
        <p:spPr>
          <a:xfrm>
            <a:off x="1981200" y="1569475"/>
            <a:ext cx="8229600" cy="849312"/>
          </a:xfrm>
        </p:spPr>
        <p:txBody>
          <a:bodyPr>
            <a:normAutofit/>
          </a:bodyPr>
          <a:lstStyle/>
          <a:p>
            <a:r>
              <a:rPr lang="en-US" sz="3200" dirty="0"/>
              <a:t>Changes in Multi-Turn Episodes</a:t>
            </a:r>
          </a:p>
        </p:txBody>
      </p:sp>
      <p:pic>
        <p:nvPicPr>
          <p:cNvPr id="14" name="Picture 13">
            <a:extLst>
              <a:ext uri="{FF2B5EF4-FFF2-40B4-BE49-F238E27FC236}">
                <a16:creationId xmlns:a16="http://schemas.microsoft.com/office/drawing/2014/main" id="{0645E7F8-60E0-000D-1137-79EA1594E349}"/>
              </a:ext>
            </a:extLst>
          </p:cNvPr>
          <p:cNvPicPr>
            <a:picLocks noChangeAspect="1"/>
          </p:cNvPicPr>
          <p:nvPr/>
        </p:nvPicPr>
        <p:blipFill>
          <a:blip r:embed="rId3"/>
          <a:stretch>
            <a:fillRect/>
          </a:stretch>
        </p:blipFill>
        <p:spPr>
          <a:xfrm>
            <a:off x="894350" y="2703169"/>
            <a:ext cx="13216228" cy="2138653"/>
          </a:xfrm>
          <a:prstGeom prst="rect">
            <a:avLst/>
          </a:prstGeom>
        </p:spPr>
      </p:pic>
    </p:spTree>
    <p:extLst>
      <p:ext uri="{BB962C8B-B14F-4D97-AF65-F5344CB8AC3E}">
        <p14:creationId xmlns:p14="http://schemas.microsoft.com/office/powerpoint/2010/main" val="2898197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a:extLst>
              <a:ext uri="{FF2B5EF4-FFF2-40B4-BE49-F238E27FC236}">
                <a16:creationId xmlns:a16="http://schemas.microsoft.com/office/drawing/2014/main" id="{487133A6-4A78-F242-D4AC-838CA405E663}"/>
              </a:ext>
            </a:extLst>
          </p:cNvPr>
          <p:cNvSpPr>
            <a:spLocks noGrp="1"/>
          </p:cNvSpPr>
          <p:nvPr>
            <p:ph type="body" sz="quarter" idx="14"/>
          </p:nvPr>
        </p:nvSpPr>
        <p:spPr>
          <a:xfrm>
            <a:off x="5181203" y="74783"/>
            <a:ext cx="1829594" cy="1210311"/>
          </a:xfrm>
        </p:spPr>
        <p:txBody>
          <a:bodyPr/>
          <a:lstStyle/>
          <a:p>
            <a:r>
              <a:rPr lang="en-US" dirty="0"/>
              <a:t>QU2</a:t>
            </a:r>
          </a:p>
        </p:txBody>
      </p:sp>
      <p:sp>
        <p:nvSpPr>
          <p:cNvPr id="6" name="Title">
            <a:extLst>
              <a:ext uri="{FF2B5EF4-FFF2-40B4-BE49-F238E27FC236}">
                <a16:creationId xmlns:a16="http://schemas.microsoft.com/office/drawing/2014/main" id="{0F970059-10E7-6051-B809-8D22B1FA7847}"/>
              </a:ext>
            </a:extLst>
          </p:cNvPr>
          <p:cNvSpPr>
            <a:spLocks noGrp="1"/>
          </p:cNvSpPr>
          <p:nvPr>
            <p:ph type="title"/>
          </p:nvPr>
        </p:nvSpPr>
        <p:spPr>
          <a:xfrm>
            <a:off x="1981200" y="1151890"/>
            <a:ext cx="8877300" cy="1521606"/>
          </a:xfrm>
        </p:spPr>
        <p:txBody>
          <a:bodyPr>
            <a:normAutofit/>
          </a:bodyPr>
          <a:lstStyle/>
          <a:p>
            <a:pPr>
              <a:lnSpc>
                <a:spcPct val="100000"/>
              </a:lnSpc>
            </a:pPr>
            <a:r>
              <a:rPr lang="en-US" sz="2800" dirty="0"/>
              <a:t>Correlations between Pre-Treatment Receptive Language and Gains in Communication </a:t>
            </a:r>
          </a:p>
        </p:txBody>
      </p:sp>
      <p:sp>
        <p:nvSpPr>
          <p:cNvPr id="7" name="Text Placeholder">
            <a:extLst>
              <a:ext uri="{FF2B5EF4-FFF2-40B4-BE49-F238E27FC236}">
                <a16:creationId xmlns:a16="http://schemas.microsoft.com/office/drawing/2014/main" id="{7249B3DF-8FEA-FDF7-6581-122936D68075}"/>
              </a:ext>
            </a:extLst>
          </p:cNvPr>
          <p:cNvSpPr>
            <a:spLocks noGrp="1"/>
          </p:cNvSpPr>
          <p:nvPr>
            <p:ph type="body" sz="quarter" idx="13"/>
          </p:nvPr>
        </p:nvSpPr>
        <p:spPr>
          <a:xfrm>
            <a:off x="1690688" y="2943226"/>
            <a:ext cx="9696450" cy="3518192"/>
          </a:xfrm>
        </p:spPr>
        <p:txBody>
          <a:bodyPr>
            <a:normAutofit/>
          </a:bodyPr>
          <a:lstStyle/>
          <a:p>
            <a:pPr marL="457200" indent="-457200" algn="l">
              <a:spcBef>
                <a:spcPts val="0"/>
              </a:spcBef>
              <a:spcAft>
                <a:spcPts val="1200"/>
              </a:spcAft>
              <a:buFont typeface="Wingdings" panose="05000000000000000000" pitchFamily="2" charset="2"/>
              <a:buChar char="§"/>
            </a:pPr>
            <a:r>
              <a:rPr lang="en-US" dirty="0"/>
              <a:t>DYAD Play - strong correlations between:</a:t>
            </a:r>
          </a:p>
          <a:p>
            <a:pPr marL="744538" lvl="1" indent="-457200">
              <a:spcBef>
                <a:spcPts val="0"/>
              </a:spcBef>
              <a:spcAft>
                <a:spcPts val="1200"/>
              </a:spcAft>
              <a:buFont typeface="Courier New" panose="02070309020205020404" pitchFamily="49" charset="0"/>
              <a:buChar char="o"/>
            </a:pPr>
            <a:r>
              <a:rPr lang="en-US" sz="2500" dirty="0"/>
              <a:t>PLS: AC and gains in </a:t>
            </a:r>
            <a:r>
              <a:rPr lang="en-US" sz="2500" u="sng" dirty="0"/>
              <a:t>expressive language only</a:t>
            </a:r>
            <a:r>
              <a:rPr lang="en-US" sz="2500" b="1" dirty="0"/>
              <a:t> </a:t>
            </a:r>
            <a:r>
              <a:rPr lang="en-US" sz="2500" dirty="0"/>
              <a:t>(r=.41; </a:t>
            </a:r>
            <a:r>
              <a:rPr lang="en-US" sz="2500" b="1" dirty="0"/>
              <a:t>p&lt;.05</a:t>
            </a:r>
            <a:r>
              <a:rPr lang="en-US" sz="2500" dirty="0"/>
              <a:t>)</a:t>
            </a:r>
          </a:p>
          <a:p>
            <a:pPr marL="744538" lvl="1" indent="-457200">
              <a:spcBef>
                <a:spcPts val="0"/>
              </a:spcBef>
              <a:spcAft>
                <a:spcPts val="1800"/>
              </a:spcAft>
              <a:buFont typeface="Courier New" panose="02070309020205020404" pitchFamily="49" charset="0"/>
              <a:buChar char="o"/>
            </a:pPr>
            <a:r>
              <a:rPr lang="en-US" sz="2500" dirty="0"/>
              <a:t>Mullen: RL and gains in </a:t>
            </a:r>
            <a:r>
              <a:rPr lang="en-US" sz="2500" u="sng" dirty="0"/>
              <a:t>rate of turns within episodes</a:t>
            </a:r>
            <a:r>
              <a:rPr lang="en-US" sz="2500" dirty="0"/>
              <a:t> (r=.41; </a:t>
            </a:r>
            <a:r>
              <a:rPr lang="en-US" sz="2500" b="1" dirty="0"/>
              <a:t>p&lt;.05</a:t>
            </a:r>
            <a:r>
              <a:rPr lang="en-US" sz="2500" dirty="0"/>
              <a:t>) </a:t>
            </a:r>
          </a:p>
          <a:p>
            <a:pPr marL="457200" lvl="1" indent="-457200">
              <a:spcBef>
                <a:spcPts val="0"/>
              </a:spcBef>
              <a:spcAft>
                <a:spcPts val="1200"/>
              </a:spcAft>
              <a:buFont typeface="Wingdings" panose="05000000000000000000" pitchFamily="2" charset="2"/>
              <a:buChar char="§"/>
            </a:pPr>
            <a:r>
              <a:rPr lang="en-US" sz="2800" dirty="0"/>
              <a:t>DYAD Play - moderate correlations between:</a:t>
            </a:r>
          </a:p>
          <a:p>
            <a:pPr marL="742950" lvl="2" indent="-457200">
              <a:spcBef>
                <a:spcPts val="0"/>
              </a:spcBef>
              <a:spcAft>
                <a:spcPts val="1200"/>
              </a:spcAft>
              <a:buFont typeface="Courier New" panose="02070309020205020404" pitchFamily="49" charset="0"/>
              <a:buChar char="o"/>
              <a:tabLst/>
            </a:pPr>
            <a:r>
              <a:rPr lang="en-US" sz="2500" dirty="0"/>
              <a:t>Mullen: RL and gains in </a:t>
            </a:r>
            <a:r>
              <a:rPr lang="en-US" sz="2500" u="sng" dirty="0"/>
              <a:t>total rate of episodes</a:t>
            </a:r>
            <a:r>
              <a:rPr lang="en-US" sz="2500" dirty="0"/>
              <a:t> (r=.36; p=.085)</a:t>
            </a:r>
          </a:p>
          <a:p>
            <a:pPr marL="1084263" lvl="2" indent="-457200">
              <a:spcBef>
                <a:spcPts val="0"/>
              </a:spcBef>
              <a:spcAft>
                <a:spcPts val="1200"/>
              </a:spcAft>
              <a:buFont typeface="Wingdings" panose="05000000000000000000" pitchFamily="2" charset="2"/>
              <a:buChar char="§"/>
            </a:pPr>
            <a:endParaRPr lang="en-US" sz="2200" dirty="0"/>
          </a:p>
        </p:txBody>
      </p:sp>
    </p:spTree>
    <p:extLst>
      <p:ext uri="{BB962C8B-B14F-4D97-AF65-F5344CB8AC3E}">
        <p14:creationId xmlns:p14="http://schemas.microsoft.com/office/powerpoint/2010/main" val="2165276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41EE7-6932-51BE-95E1-EA98036575FA}"/>
            </a:ext>
          </a:extLst>
        </p:cNvPr>
        <p:cNvGrpSpPr/>
        <p:nvPr/>
      </p:nvGrpSpPr>
      <p:grpSpPr>
        <a:xfrm>
          <a:off x="0" y="0"/>
          <a:ext cx="0" cy="0"/>
          <a:chOff x="0" y="0"/>
          <a:chExt cx="0" cy="0"/>
        </a:xfrm>
      </p:grpSpPr>
      <p:sp>
        <p:nvSpPr>
          <p:cNvPr id="8" name="Text Placeholder">
            <a:extLst>
              <a:ext uri="{FF2B5EF4-FFF2-40B4-BE49-F238E27FC236}">
                <a16:creationId xmlns:a16="http://schemas.microsoft.com/office/drawing/2014/main" id="{4EFEFFD0-7562-B07A-AB2F-FC5E9DA3000D}"/>
              </a:ext>
            </a:extLst>
          </p:cNvPr>
          <p:cNvSpPr>
            <a:spLocks noGrp="1"/>
          </p:cNvSpPr>
          <p:nvPr>
            <p:ph type="body" sz="quarter" idx="14"/>
          </p:nvPr>
        </p:nvSpPr>
        <p:spPr>
          <a:xfrm>
            <a:off x="5181203" y="74783"/>
            <a:ext cx="1829594" cy="1210311"/>
          </a:xfrm>
        </p:spPr>
        <p:txBody>
          <a:bodyPr/>
          <a:lstStyle/>
          <a:p>
            <a:r>
              <a:rPr lang="en-US" dirty="0"/>
              <a:t>QU2</a:t>
            </a:r>
          </a:p>
        </p:txBody>
      </p:sp>
      <p:sp>
        <p:nvSpPr>
          <p:cNvPr id="6" name="Title">
            <a:extLst>
              <a:ext uri="{FF2B5EF4-FFF2-40B4-BE49-F238E27FC236}">
                <a16:creationId xmlns:a16="http://schemas.microsoft.com/office/drawing/2014/main" id="{D6EF1A93-9BA9-4370-75B5-B91A6C8BD3CC}"/>
              </a:ext>
            </a:extLst>
          </p:cNvPr>
          <p:cNvSpPr>
            <a:spLocks noGrp="1"/>
          </p:cNvSpPr>
          <p:nvPr>
            <p:ph type="title"/>
          </p:nvPr>
        </p:nvSpPr>
        <p:spPr>
          <a:xfrm>
            <a:off x="1981200" y="1285094"/>
            <a:ext cx="8877300" cy="1521606"/>
          </a:xfrm>
        </p:spPr>
        <p:txBody>
          <a:bodyPr>
            <a:normAutofit/>
          </a:bodyPr>
          <a:lstStyle/>
          <a:p>
            <a:pPr>
              <a:lnSpc>
                <a:spcPct val="100000"/>
              </a:lnSpc>
            </a:pPr>
            <a:r>
              <a:rPr lang="en-US" sz="2800" dirty="0"/>
              <a:t>Correlations between Pre-Treatment Expressive Language and Gains in Communication </a:t>
            </a:r>
          </a:p>
        </p:txBody>
      </p:sp>
      <p:sp>
        <p:nvSpPr>
          <p:cNvPr id="7" name="Text Placeholder">
            <a:extLst>
              <a:ext uri="{FF2B5EF4-FFF2-40B4-BE49-F238E27FC236}">
                <a16:creationId xmlns:a16="http://schemas.microsoft.com/office/drawing/2014/main" id="{3F763070-7135-4814-D0AE-507BB8BE0CFA}"/>
              </a:ext>
            </a:extLst>
          </p:cNvPr>
          <p:cNvSpPr>
            <a:spLocks noGrp="1"/>
          </p:cNvSpPr>
          <p:nvPr>
            <p:ph type="body" sz="quarter" idx="13"/>
          </p:nvPr>
        </p:nvSpPr>
        <p:spPr>
          <a:xfrm>
            <a:off x="1676400" y="3057526"/>
            <a:ext cx="9696450" cy="3518192"/>
          </a:xfrm>
        </p:spPr>
        <p:txBody>
          <a:bodyPr>
            <a:normAutofit/>
          </a:bodyPr>
          <a:lstStyle/>
          <a:p>
            <a:pPr marL="457200" indent="-457200" algn="l">
              <a:spcBef>
                <a:spcPts val="0"/>
              </a:spcBef>
              <a:spcAft>
                <a:spcPts val="1200"/>
              </a:spcAft>
              <a:buFont typeface="Wingdings" panose="05000000000000000000" pitchFamily="2" charset="2"/>
              <a:buChar char="§"/>
            </a:pPr>
            <a:r>
              <a:rPr lang="en-US" dirty="0"/>
              <a:t>FREE PLAY - strong correlations between:</a:t>
            </a:r>
          </a:p>
          <a:p>
            <a:pPr marL="744538" lvl="1" indent="-457200">
              <a:spcBef>
                <a:spcPts val="0"/>
              </a:spcBef>
              <a:spcAft>
                <a:spcPts val="1200"/>
              </a:spcAft>
              <a:buFont typeface="Courier New" panose="02070309020205020404" pitchFamily="49" charset="0"/>
              <a:buChar char="o"/>
            </a:pPr>
            <a:r>
              <a:rPr lang="en-US" sz="2600" dirty="0"/>
              <a:t>Mullen: EL and gains in </a:t>
            </a:r>
            <a:r>
              <a:rPr lang="en-US" sz="2600" u="sng" dirty="0"/>
              <a:t>total communication</a:t>
            </a:r>
            <a:r>
              <a:rPr lang="en-US" sz="2600" dirty="0"/>
              <a:t> (r=.45; </a:t>
            </a:r>
            <a:r>
              <a:rPr lang="en-US" sz="2600" b="1" dirty="0"/>
              <a:t>p&lt;.05</a:t>
            </a:r>
            <a:r>
              <a:rPr lang="en-US" sz="2600" dirty="0"/>
              <a:t>)</a:t>
            </a:r>
          </a:p>
          <a:p>
            <a:pPr marL="744538" lvl="1" indent="-457200">
              <a:spcBef>
                <a:spcPts val="0"/>
              </a:spcBef>
              <a:spcAft>
                <a:spcPts val="1200"/>
              </a:spcAft>
              <a:buFont typeface="Courier New" panose="02070309020205020404" pitchFamily="49" charset="0"/>
              <a:buChar char="o"/>
            </a:pPr>
            <a:r>
              <a:rPr lang="en-US" sz="2600" dirty="0"/>
              <a:t>Baseline rate of </a:t>
            </a:r>
            <a:r>
              <a:rPr lang="en-US" sz="2600" u="sng" dirty="0"/>
              <a:t>expressive language only</a:t>
            </a:r>
            <a:r>
              <a:rPr lang="en-US" sz="2600" dirty="0"/>
              <a:t> was significantly related to post-treatment </a:t>
            </a:r>
            <a:r>
              <a:rPr lang="en-US" sz="2600" u="sng" dirty="0"/>
              <a:t>total communication</a:t>
            </a:r>
            <a:r>
              <a:rPr lang="en-US" sz="2600" dirty="0"/>
              <a:t> (r=.71</a:t>
            </a:r>
            <a:r>
              <a:rPr lang="en-US" sz="2600" b="1" dirty="0"/>
              <a:t>; p&lt;.001</a:t>
            </a:r>
            <a:r>
              <a:rPr lang="en-US" sz="2600" dirty="0"/>
              <a:t>)</a:t>
            </a:r>
            <a:endParaRPr lang="en-US" sz="2600" u="sng" dirty="0"/>
          </a:p>
        </p:txBody>
      </p:sp>
    </p:spTree>
    <p:extLst>
      <p:ext uri="{BB962C8B-B14F-4D97-AF65-F5344CB8AC3E}">
        <p14:creationId xmlns:p14="http://schemas.microsoft.com/office/powerpoint/2010/main" val="221511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3918E-7970-5A8A-57D2-52683BEA1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E0F5AB-43C8-CC39-7CD0-CD1823D71DA2}"/>
              </a:ext>
            </a:extLst>
          </p:cNvPr>
          <p:cNvSpPr>
            <a:spLocks noGrp="1"/>
          </p:cNvSpPr>
          <p:nvPr>
            <p:ph type="title"/>
          </p:nvPr>
        </p:nvSpPr>
        <p:spPr>
          <a:xfrm>
            <a:off x="1153552" y="147912"/>
            <a:ext cx="10505048" cy="1233598"/>
          </a:xfrm>
        </p:spPr>
        <p:txBody>
          <a:bodyPr>
            <a:normAutofit/>
          </a:bodyPr>
          <a:lstStyle/>
          <a:p>
            <a:r>
              <a:rPr lang="en-US" dirty="0"/>
              <a:t>Baseline and Post- Free Play: Ball Toy</a:t>
            </a:r>
          </a:p>
        </p:txBody>
      </p:sp>
      <p:sp>
        <p:nvSpPr>
          <p:cNvPr id="5" name="Content Placeholder 4">
            <a:extLst>
              <a:ext uri="{FF2B5EF4-FFF2-40B4-BE49-F238E27FC236}">
                <a16:creationId xmlns:a16="http://schemas.microsoft.com/office/drawing/2014/main" id="{4763561B-B30F-2BC3-699A-6ACACB032F88}"/>
              </a:ext>
            </a:extLst>
          </p:cNvPr>
          <p:cNvSpPr>
            <a:spLocks noGrp="1"/>
          </p:cNvSpPr>
          <p:nvPr>
            <p:ph sz="half" idx="1"/>
          </p:nvPr>
        </p:nvSpPr>
        <p:spPr/>
        <p:txBody>
          <a:bodyPr/>
          <a:lstStyle/>
          <a:p>
            <a:endParaRPr lang="en-US"/>
          </a:p>
        </p:txBody>
      </p:sp>
    </p:spTree>
    <p:extLst>
      <p:ext uri="{BB962C8B-B14F-4D97-AF65-F5344CB8AC3E}">
        <p14:creationId xmlns:p14="http://schemas.microsoft.com/office/powerpoint/2010/main" val="685902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D17B0EA-ECE8-DB4C-6548-A139787B4607}"/>
              </a:ext>
            </a:extLst>
          </p:cNvPr>
          <p:cNvSpPr>
            <a:spLocks noGrp="1"/>
          </p:cNvSpPr>
          <p:nvPr>
            <p:ph type="title"/>
          </p:nvPr>
        </p:nvSpPr>
        <p:spPr/>
        <p:txBody>
          <a:bodyPr/>
          <a:lstStyle/>
          <a:p>
            <a:r>
              <a:rPr lang="en-CA" dirty="0"/>
              <a:t>Conclusions: Evidence of Effectiveness </a:t>
            </a:r>
          </a:p>
        </p:txBody>
      </p:sp>
      <p:sp>
        <p:nvSpPr>
          <p:cNvPr id="3" name="Rounded Rectangle 1">
            <a:extLst>
              <a:ext uri="{FF2B5EF4-FFF2-40B4-BE49-F238E27FC236}">
                <a16:creationId xmlns:a16="http://schemas.microsoft.com/office/drawing/2014/main" id="{825F1131-C918-DE6F-C103-816F39408015}"/>
              </a:ext>
            </a:extLst>
          </p:cNvPr>
          <p:cNvSpPr/>
          <p:nvPr/>
        </p:nvSpPr>
        <p:spPr>
          <a:xfrm>
            <a:off x="691263" y="2434594"/>
            <a:ext cx="3406884" cy="3082472"/>
          </a:xfrm>
          <a:prstGeom prst="roundRect">
            <a:avLst>
              <a:gd name="adj" fmla="val 6349"/>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Rounded Rectangle 2">
            <a:extLst>
              <a:ext uri="{FF2B5EF4-FFF2-40B4-BE49-F238E27FC236}">
                <a16:creationId xmlns:a16="http://schemas.microsoft.com/office/drawing/2014/main" id="{A83D506B-FB46-CD9F-BDA9-7928086EF983}"/>
              </a:ext>
            </a:extLst>
          </p:cNvPr>
          <p:cNvSpPr/>
          <p:nvPr/>
        </p:nvSpPr>
        <p:spPr>
          <a:xfrm>
            <a:off x="4428376" y="2456547"/>
            <a:ext cx="3406884" cy="3082472"/>
          </a:xfrm>
          <a:prstGeom prst="roundRect">
            <a:avLst>
              <a:gd name="adj" fmla="val 6349"/>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ounded Rectangle 3">
            <a:extLst>
              <a:ext uri="{FF2B5EF4-FFF2-40B4-BE49-F238E27FC236}">
                <a16:creationId xmlns:a16="http://schemas.microsoft.com/office/drawing/2014/main" id="{763DCDDD-5204-3C51-6215-9D35055F5B3F}"/>
              </a:ext>
            </a:extLst>
          </p:cNvPr>
          <p:cNvSpPr/>
          <p:nvPr/>
        </p:nvSpPr>
        <p:spPr>
          <a:xfrm>
            <a:off x="8085976" y="2434594"/>
            <a:ext cx="3406884" cy="3082472"/>
          </a:xfrm>
          <a:prstGeom prst="roundRect">
            <a:avLst>
              <a:gd name="adj" fmla="val 6349"/>
            </a:avLst>
          </a:prstGeom>
          <a:solidFill>
            <a:schemeClr val="accent3"/>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 name="Arrow 1">
            <a:extLst>
              <a:ext uri="{FF2B5EF4-FFF2-40B4-BE49-F238E27FC236}">
                <a16:creationId xmlns:a16="http://schemas.microsoft.com/office/drawing/2014/main" id="{7B52E510-83F2-BF9A-1E84-9B4B1A7C4ACD}"/>
              </a:ext>
            </a:extLst>
          </p:cNvPr>
          <p:cNvGrpSpPr/>
          <p:nvPr/>
        </p:nvGrpSpPr>
        <p:grpSpPr>
          <a:xfrm>
            <a:off x="3836627" y="3582829"/>
            <a:ext cx="786002" cy="786002"/>
            <a:chOff x="3836627" y="3582829"/>
            <a:chExt cx="786002" cy="786002"/>
          </a:xfrm>
        </p:grpSpPr>
        <p:sp>
          <p:nvSpPr>
            <p:cNvPr id="16" name="Oval 1">
              <a:extLst>
                <a:ext uri="{FF2B5EF4-FFF2-40B4-BE49-F238E27FC236}">
                  <a16:creationId xmlns:a16="http://schemas.microsoft.com/office/drawing/2014/main" id="{A37E3684-8941-42A5-D74A-7B48645768A5}"/>
                </a:ext>
              </a:extLst>
            </p:cNvPr>
            <p:cNvSpPr/>
            <p:nvPr/>
          </p:nvSpPr>
          <p:spPr>
            <a:xfrm>
              <a:off x="3836627" y="3582829"/>
              <a:ext cx="786002" cy="786002"/>
            </a:xfrm>
            <a:prstGeom prst="ellipse">
              <a:avLst/>
            </a:pr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p>
          </p:txBody>
        </p:sp>
        <p:pic>
          <p:nvPicPr>
            <p:cNvPr id="21" name="Arrow 1" descr="Circle with left arrow with solid fill">
              <a:extLst>
                <a:ext uri="{FF2B5EF4-FFF2-40B4-BE49-F238E27FC236}">
                  <a16:creationId xmlns:a16="http://schemas.microsoft.com/office/drawing/2014/main" id="{263B50EC-4DA8-38F1-332A-DE17AAA3C7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4011840" y="3747230"/>
              <a:ext cx="457200" cy="457200"/>
            </a:xfrm>
            <a:prstGeom prst="rect">
              <a:avLst/>
            </a:prstGeom>
          </p:spPr>
        </p:pic>
      </p:grpSp>
      <p:grpSp>
        <p:nvGrpSpPr>
          <p:cNvPr id="6" name="Arrow 2">
            <a:extLst>
              <a:ext uri="{FF2B5EF4-FFF2-40B4-BE49-F238E27FC236}">
                <a16:creationId xmlns:a16="http://schemas.microsoft.com/office/drawing/2014/main" id="{E16D7C6E-27F1-44C7-49F5-6964CE4561E1}"/>
              </a:ext>
            </a:extLst>
          </p:cNvPr>
          <p:cNvGrpSpPr/>
          <p:nvPr/>
        </p:nvGrpSpPr>
        <p:grpSpPr>
          <a:xfrm>
            <a:off x="7569332" y="3582829"/>
            <a:ext cx="786002" cy="786002"/>
            <a:chOff x="7569332" y="3582829"/>
            <a:chExt cx="786002" cy="786002"/>
          </a:xfrm>
        </p:grpSpPr>
        <p:sp>
          <p:nvSpPr>
            <p:cNvPr id="24" name="Oval 2">
              <a:extLst>
                <a:ext uri="{FF2B5EF4-FFF2-40B4-BE49-F238E27FC236}">
                  <a16:creationId xmlns:a16="http://schemas.microsoft.com/office/drawing/2014/main" id="{C72CA7ED-75F6-2AA2-E42E-3C2E1DB31A00}"/>
                </a:ext>
              </a:extLst>
            </p:cNvPr>
            <p:cNvSpPr/>
            <p:nvPr/>
          </p:nvSpPr>
          <p:spPr>
            <a:xfrm>
              <a:off x="7569332" y="3582829"/>
              <a:ext cx="786002" cy="786002"/>
            </a:xfrm>
            <a:prstGeom prst="ellipse">
              <a:avLst/>
            </a:pr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p>
          </p:txBody>
        </p:sp>
        <p:pic>
          <p:nvPicPr>
            <p:cNvPr id="25" name="Arrow 2" descr="Circle with left arrow with solid fill">
              <a:extLst>
                <a:ext uri="{FF2B5EF4-FFF2-40B4-BE49-F238E27FC236}">
                  <a16:creationId xmlns:a16="http://schemas.microsoft.com/office/drawing/2014/main" id="{215BC117-BCAF-91AC-854C-8E5FC941E0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734754" y="3747230"/>
              <a:ext cx="457200" cy="457200"/>
            </a:xfrm>
            <a:prstGeom prst="rect">
              <a:avLst/>
            </a:prstGeom>
          </p:spPr>
        </p:pic>
      </p:grpSp>
      <p:sp>
        <p:nvSpPr>
          <p:cNvPr id="26" name="Subtitle 1">
            <a:extLst>
              <a:ext uri="{FF2B5EF4-FFF2-40B4-BE49-F238E27FC236}">
                <a16:creationId xmlns:a16="http://schemas.microsoft.com/office/drawing/2014/main" id="{40B382DA-ECBD-290D-AD1E-D525A0ADCCDE}"/>
              </a:ext>
            </a:extLst>
          </p:cNvPr>
          <p:cNvSpPr txBox="1">
            <a:spLocks/>
          </p:cNvSpPr>
          <p:nvPr/>
        </p:nvSpPr>
        <p:spPr>
          <a:xfrm>
            <a:off x="1021080" y="2761025"/>
            <a:ext cx="2743200" cy="461665"/>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600"/>
              </a:spcAft>
              <a:buNone/>
            </a:pPr>
            <a:r>
              <a:rPr lang="en-US" sz="2400" b="1" dirty="0">
                <a:latin typeface="+mn-lt"/>
                <a:ea typeface="Open Sans" panose="020B0606030504020204" pitchFamily="34" charset="0"/>
                <a:cs typeface="Open Sans" panose="020B0606030504020204" pitchFamily="34" charset="0"/>
              </a:rPr>
              <a:t>SGD Intervention</a:t>
            </a:r>
          </a:p>
        </p:txBody>
      </p:sp>
      <p:sp>
        <p:nvSpPr>
          <p:cNvPr id="27" name="TextBox 1">
            <a:extLst>
              <a:ext uri="{FF2B5EF4-FFF2-40B4-BE49-F238E27FC236}">
                <a16:creationId xmlns:a16="http://schemas.microsoft.com/office/drawing/2014/main" id="{7B93B0AD-390B-1A29-E40C-C0A548884719}"/>
              </a:ext>
            </a:extLst>
          </p:cNvPr>
          <p:cNvSpPr txBox="1">
            <a:spLocks/>
          </p:cNvSpPr>
          <p:nvPr/>
        </p:nvSpPr>
        <p:spPr>
          <a:xfrm>
            <a:off x="936525" y="3418446"/>
            <a:ext cx="2743200" cy="1631216"/>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100000"/>
              </a:lnSpc>
              <a:spcAft>
                <a:spcPts val="600"/>
              </a:spcAft>
              <a:buNone/>
            </a:pPr>
            <a:r>
              <a:rPr lang="en-US" sz="2000" dirty="0">
                <a:latin typeface="+mn-lt"/>
              </a:rPr>
              <a:t>Including peers in treatment can increase spontaneous communication and reciprocal interactions</a:t>
            </a:r>
          </a:p>
        </p:txBody>
      </p:sp>
      <p:sp>
        <p:nvSpPr>
          <p:cNvPr id="28" name="Subtitle 2">
            <a:extLst>
              <a:ext uri="{FF2B5EF4-FFF2-40B4-BE49-F238E27FC236}">
                <a16:creationId xmlns:a16="http://schemas.microsoft.com/office/drawing/2014/main" id="{85FDB13C-0DB0-F8C2-5D7A-EB8A5F37411C}"/>
              </a:ext>
            </a:extLst>
          </p:cNvPr>
          <p:cNvSpPr txBox="1">
            <a:spLocks/>
          </p:cNvSpPr>
          <p:nvPr/>
        </p:nvSpPr>
        <p:spPr>
          <a:xfrm>
            <a:off x="4722876" y="2761025"/>
            <a:ext cx="2743200" cy="461665"/>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600"/>
              </a:spcAft>
              <a:buNone/>
            </a:pPr>
            <a:r>
              <a:rPr lang="en-US" sz="2400" b="1" dirty="0">
                <a:latin typeface="+mn-lt"/>
                <a:ea typeface="Open Sans" panose="020B0606030504020204" pitchFamily="34" charset="0"/>
                <a:cs typeface="Open Sans" panose="020B0606030504020204" pitchFamily="34" charset="0"/>
              </a:rPr>
              <a:t>Generalization</a:t>
            </a:r>
          </a:p>
        </p:txBody>
      </p:sp>
      <p:sp>
        <p:nvSpPr>
          <p:cNvPr id="29" name="TextBox 2">
            <a:extLst>
              <a:ext uri="{FF2B5EF4-FFF2-40B4-BE49-F238E27FC236}">
                <a16:creationId xmlns:a16="http://schemas.microsoft.com/office/drawing/2014/main" id="{80256616-A756-6CEB-98F1-B745A55082F2}"/>
              </a:ext>
            </a:extLst>
          </p:cNvPr>
          <p:cNvSpPr txBox="1">
            <a:spLocks/>
          </p:cNvSpPr>
          <p:nvPr/>
        </p:nvSpPr>
        <p:spPr>
          <a:xfrm>
            <a:off x="4742180" y="3489884"/>
            <a:ext cx="2743200" cy="1323439"/>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100000"/>
              </a:lnSpc>
              <a:spcAft>
                <a:spcPts val="600"/>
              </a:spcAft>
              <a:buNone/>
            </a:pPr>
            <a:r>
              <a:rPr lang="en-US" sz="2000" dirty="0">
                <a:latin typeface="+mn-lt"/>
              </a:rPr>
              <a:t>Gains were observed across non-treatment, typical preschool settings</a:t>
            </a:r>
          </a:p>
        </p:txBody>
      </p:sp>
      <p:sp>
        <p:nvSpPr>
          <p:cNvPr id="30" name="Subtitle 3">
            <a:extLst>
              <a:ext uri="{FF2B5EF4-FFF2-40B4-BE49-F238E27FC236}">
                <a16:creationId xmlns:a16="http://schemas.microsoft.com/office/drawing/2014/main" id="{54F1B9AB-C79F-96A4-B260-3A1A6DE41566}"/>
              </a:ext>
            </a:extLst>
          </p:cNvPr>
          <p:cNvSpPr txBox="1">
            <a:spLocks/>
          </p:cNvSpPr>
          <p:nvPr/>
        </p:nvSpPr>
        <p:spPr>
          <a:xfrm>
            <a:off x="8417818" y="2731407"/>
            <a:ext cx="2743200" cy="461665"/>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600"/>
              </a:spcAft>
              <a:buNone/>
            </a:pPr>
            <a:r>
              <a:rPr lang="en-US" sz="2400" b="1" dirty="0">
                <a:latin typeface="+mn-lt"/>
                <a:ea typeface="Open Sans" panose="020B0606030504020204" pitchFamily="34" charset="0"/>
                <a:cs typeface="Open Sans" panose="020B0606030504020204" pitchFamily="34" charset="0"/>
              </a:rPr>
              <a:t>Clinically</a:t>
            </a:r>
          </a:p>
        </p:txBody>
      </p:sp>
      <p:sp>
        <p:nvSpPr>
          <p:cNvPr id="31" name="TextBox 3">
            <a:extLst>
              <a:ext uri="{FF2B5EF4-FFF2-40B4-BE49-F238E27FC236}">
                <a16:creationId xmlns:a16="http://schemas.microsoft.com/office/drawing/2014/main" id="{7DC376EF-AD6B-6578-472B-3DAD9D927290}"/>
              </a:ext>
            </a:extLst>
          </p:cNvPr>
          <p:cNvSpPr txBox="1">
            <a:spLocks/>
          </p:cNvSpPr>
          <p:nvPr/>
        </p:nvSpPr>
        <p:spPr>
          <a:xfrm>
            <a:off x="8512275" y="3418446"/>
            <a:ext cx="2743200" cy="1323439"/>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100000"/>
              </a:lnSpc>
              <a:spcAft>
                <a:spcPts val="600"/>
              </a:spcAft>
              <a:buNone/>
            </a:pPr>
            <a:r>
              <a:rPr lang="en-US" sz="2000" dirty="0">
                <a:latin typeface="+mn-lt"/>
              </a:rPr>
              <a:t> SGD instruction may alter the course of early social communication</a:t>
            </a:r>
          </a:p>
        </p:txBody>
      </p:sp>
    </p:spTree>
    <p:extLst>
      <p:ext uri="{BB962C8B-B14F-4D97-AF65-F5344CB8AC3E}">
        <p14:creationId xmlns:p14="http://schemas.microsoft.com/office/powerpoint/2010/main" val="2484650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21C20-0CAF-2B7F-272A-C9F17D2B627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F05788D4-96BB-2C26-AA3F-F727CF9B794D}"/>
              </a:ext>
            </a:extLst>
          </p:cNvPr>
          <p:cNvSpPr>
            <a:spLocks noGrp="1"/>
          </p:cNvSpPr>
          <p:nvPr>
            <p:ph type="title"/>
          </p:nvPr>
        </p:nvSpPr>
        <p:spPr>
          <a:xfrm>
            <a:off x="1163954" y="504170"/>
            <a:ext cx="11274552" cy="822960"/>
          </a:xfrm>
        </p:spPr>
        <p:txBody>
          <a:bodyPr>
            <a:noAutofit/>
          </a:bodyPr>
          <a:lstStyle/>
          <a:p>
            <a:pPr algn="l">
              <a:lnSpc>
                <a:spcPct val="100000"/>
              </a:lnSpc>
            </a:pPr>
            <a:r>
              <a:rPr lang="en-CA" sz="3800" dirty="0"/>
              <a:t>Conclusions: Child Variables that May Predict Treatment Response</a:t>
            </a:r>
          </a:p>
        </p:txBody>
      </p:sp>
      <p:sp>
        <p:nvSpPr>
          <p:cNvPr id="3" name="Rounded Rectangle 1">
            <a:extLst>
              <a:ext uri="{FF2B5EF4-FFF2-40B4-BE49-F238E27FC236}">
                <a16:creationId xmlns:a16="http://schemas.microsoft.com/office/drawing/2014/main" id="{E1FE7E6B-36CE-664A-456C-27AAFD06E82A}"/>
              </a:ext>
            </a:extLst>
          </p:cNvPr>
          <p:cNvSpPr/>
          <p:nvPr/>
        </p:nvSpPr>
        <p:spPr>
          <a:xfrm>
            <a:off x="699141" y="2413684"/>
            <a:ext cx="3406884" cy="3082472"/>
          </a:xfrm>
          <a:prstGeom prst="roundRect">
            <a:avLst>
              <a:gd name="adj" fmla="val 6349"/>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Rounded Rectangle 2">
            <a:extLst>
              <a:ext uri="{FF2B5EF4-FFF2-40B4-BE49-F238E27FC236}">
                <a16:creationId xmlns:a16="http://schemas.microsoft.com/office/drawing/2014/main" id="{BB9F45BE-0BA1-B2F0-FA41-7090D04C7D69}"/>
              </a:ext>
            </a:extLst>
          </p:cNvPr>
          <p:cNvSpPr/>
          <p:nvPr/>
        </p:nvSpPr>
        <p:spPr>
          <a:xfrm>
            <a:off x="4428376" y="2411918"/>
            <a:ext cx="3406884" cy="3082472"/>
          </a:xfrm>
          <a:prstGeom prst="roundRect">
            <a:avLst>
              <a:gd name="adj" fmla="val 6349"/>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ounded Rectangle 3">
            <a:extLst>
              <a:ext uri="{FF2B5EF4-FFF2-40B4-BE49-F238E27FC236}">
                <a16:creationId xmlns:a16="http://schemas.microsoft.com/office/drawing/2014/main" id="{50540395-6F84-8293-82FD-52FFDB7A17E0}"/>
              </a:ext>
            </a:extLst>
          </p:cNvPr>
          <p:cNvSpPr/>
          <p:nvPr/>
        </p:nvSpPr>
        <p:spPr>
          <a:xfrm>
            <a:off x="8085976" y="2434594"/>
            <a:ext cx="3406884" cy="3082472"/>
          </a:xfrm>
          <a:prstGeom prst="roundRect">
            <a:avLst>
              <a:gd name="adj" fmla="val 6349"/>
            </a:avLst>
          </a:prstGeom>
          <a:solidFill>
            <a:schemeClr val="accent3"/>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 name="Arrow 1">
            <a:extLst>
              <a:ext uri="{FF2B5EF4-FFF2-40B4-BE49-F238E27FC236}">
                <a16:creationId xmlns:a16="http://schemas.microsoft.com/office/drawing/2014/main" id="{B1991C2B-C07C-93F1-75B3-72FE541FD543}"/>
              </a:ext>
            </a:extLst>
          </p:cNvPr>
          <p:cNvGrpSpPr/>
          <p:nvPr/>
        </p:nvGrpSpPr>
        <p:grpSpPr>
          <a:xfrm>
            <a:off x="3836627" y="3582829"/>
            <a:ext cx="786002" cy="786002"/>
            <a:chOff x="3836627" y="3582829"/>
            <a:chExt cx="786002" cy="786002"/>
          </a:xfrm>
        </p:grpSpPr>
        <p:sp>
          <p:nvSpPr>
            <p:cNvPr id="16" name="Oval 1">
              <a:extLst>
                <a:ext uri="{FF2B5EF4-FFF2-40B4-BE49-F238E27FC236}">
                  <a16:creationId xmlns:a16="http://schemas.microsoft.com/office/drawing/2014/main" id="{B5126E6E-40E0-3FE1-E2E5-F638D3B94D7B}"/>
                </a:ext>
              </a:extLst>
            </p:cNvPr>
            <p:cNvSpPr/>
            <p:nvPr/>
          </p:nvSpPr>
          <p:spPr>
            <a:xfrm>
              <a:off x="3836627" y="3582829"/>
              <a:ext cx="786002" cy="786002"/>
            </a:xfrm>
            <a:prstGeom prst="ellipse">
              <a:avLst/>
            </a:pr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p>
          </p:txBody>
        </p:sp>
        <p:pic>
          <p:nvPicPr>
            <p:cNvPr id="21" name="Arrow 1" descr="Circle with left arrow with solid fill">
              <a:extLst>
                <a:ext uri="{FF2B5EF4-FFF2-40B4-BE49-F238E27FC236}">
                  <a16:creationId xmlns:a16="http://schemas.microsoft.com/office/drawing/2014/main" id="{D00E00C6-85D1-6C63-8326-67258FBAEB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4011840" y="3747230"/>
              <a:ext cx="457200" cy="457200"/>
            </a:xfrm>
            <a:prstGeom prst="rect">
              <a:avLst/>
            </a:prstGeom>
          </p:spPr>
        </p:pic>
      </p:grpSp>
      <p:grpSp>
        <p:nvGrpSpPr>
          <p:cNvPr id="6" name="Arrow 2">
            <a:extLst>
              <a:ext uri="{FF2B5EF4-FFF2-40B4-BE49-F238E27FC236}">
                <a16:creationId xmlns:a16="http://schemas.microsoft.com/office/drawing/2014/main" id="{88750E98-309A-1E69-258C-3E3B20D3BA71}"/>
              </a:ext>
            </a:extLst>
          </p:cNvPr>
          <p:cNvGrpSpPr/>
          <p:nvPr/>
        </p:nvGrpSpPr>
        <p:grpSpPr>
          <a:xfrm>
            <a:off x="7569332" y="3582829"/>
            <a:ext cx="786002" cy="786002"/>
            <a:chOff x="7569332" y="3582829"/>
            <a:chExt cx="786002" cy="786002"/>
          </a:xfrm>
        </p:grpSpPr>
        <p:sp>
          <p:nvSpPr>
            <p:cNvPr id="24" name="Oval 2">
              <a:extLst>
                <a:ext uri="{FF2B5EF4-FFF2-40B4-BE49-F238E27FC236}">
                  <a16:creationId xmlns:a16="http://schemas.microsoft.com/office/drawing/2014/main" id="{3E1C17A8-37CA-BC6C-E4F7-DD8223C82FFD}"/>
                </a:ext>
              </a:extLst>
            </p:cNvPr>
            <p:cNvSpPr/>
            <p:nvPr/>
          </p:nvSpPr>
          <p:spPr>
            <a:xfrm>
              <a:off x="7569332" y="3582829"/>
              <a:ext cx="786002" cy="786002"/>
            </a:xfrm>
            <a:prstGeom prst="ellipse">
              <a:avLst/>
            </a:pr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p>
          </p:txBody>
        </p:sp>
        <p:pic>
          <p:nvPicPr>
            <p:cNvPr id="25" name="Arrow 2" descr="Circle with left arrow with solid fill">
              <a:extLst>
                <a:ext uri="{FF2B5EF4-FFF2-40B4-BE49-F238E27FC236}">
                  <a16:creationId xmlns:a16="http://schemas.microsoft.com/office/drawing/2014/main" id="{11969EEB-9C28-4017-C3C2-A1236D1F08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734754" y="3747230"/>
              <a:ext cx="457200" cy="457200"/>
            </a:xfrm>
            <a:prstGeom prst="rect">
              <a:avLst/>
            </a:prstGeom>
          </p:spPr>
        </p:pic>
      </p:grpSp>
      <p:sp>
        <p:nvSpPr>
          <p:cNvPr id="26" name="Subtitle 1">
            <a:extLst>
              <a:ext uri="{FF2B5EF4-FFF2-40B4-BE49-F238E27FC236}">
                <a16:creationId xmlns:a16="http://schemas.microsoft.com/office/drawing/2014/main" id="{186887C5-3346-53A9-06A2-5342F44BB8D4}"/>
              </a:ext>
            </a:extLst>
          </p:cNvPr>
          <p:cNvSpPr txBox="1">
            <a:spLocks/>
          </p:cNvSpPr>
          <p:nvPr/>
        </p:nvSpPr>
        <p:spPr>
          <a:xfrm>
            <a:off x="1021080" y="2624812"/>
            <a:ext cx="2743200" cy="461665"/>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600"/>
              </a:spcAft>
              <a:buNone/>
            </a:pPr>
            <a:r>
              <a:rPr lang="en-US" sz="2400" b="1" dirty="0">
                <a:latin typeface="+mn-lt"/>
                <a:ea typeface="Open Sans" panose="020B0606030504020204" pitchFamily="34" charset="0"/>
                <a:cs typeface="Open Sans" panose="020B0606030504020204" pitchFamily="34" charset="0"/>
              </a:rPr>
              <a:t>Dyadic Play</a:t>
            </a:r>
          </a:p>
        </p:txBody>
      </p:sp>
      <p:sp>
        <p:nvSpPr>
          <p:cNvPr id="27" name="TextBox 1">
            <a:extLst>
              <a:ext uri="{FF2B5EF4-FFF2-40B4-BE49-F238E27FC236}">
                <a16:creationId xmlns:a16="http://schemas.microsoft.com/office/drawing/2014/main" id="{6A41A014-609C-CA98-8F82-A71669F1BB3F}"/>
              </a:ext>
            </a:extLst>
          </p:cNvPr>
          <p:cNvSpPr txBox="1">
            <a:spLocks/>
          </p:cNvSpPr>
          <p:nvPr/>
        </p:nvSpPr>
        <p:spPr>
          <a:xfrm>
            <a:off x="1030983" y="3297605"/>
            <a:ext cx="2743200" cy="1631216"/>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100000"/>
              </a:lnSpc>
              <a:spcAft>
                <a:spcPts val="600"/>
              </a:spcAft>
              <a:buNone/>
            </a:pPr>
            <a:r>
              <a:rPr lang="en-US" sz="2000" dirty="0">
                <a:latin typeface="+mn-lt"/>
              </a:rPr>
              <a:t>Children with higher receptive language at start showed greater gains in expressive language and turns</a:t>
            </a:r>
          </a:p>
        </p:txBody>
      </p:sp>
      <p:sp>
        <p:nvSpPr>
          <p:cNvPr id="28" name="Subtitle 2">
            <a:extLst>
              <a:ext uri="{FF2B5EF4-FFF2-40B4-BE49-F238E27FC236}">
                <a16:creationId xmlns:a16="http://schemas.microsoft.com/office/drawing/2014/main" id="{78922256-9B0F-A03C-BF3F-B738D70C52FD}"/>
              </a:ext>
            </a:extLst>
          </p:cNvPr>
          <p:cNvSpPr txBox="1">
            <a:spLocks/>
          </p:cNvSpPr>
          <p:nvPr/>
        </p:nvSpPr>
        <p:spPr>
          <a:xfrm>
            <a:off x="4742180" y="2563574"/>
            <a:ext cx="2743200" cy="461665"/>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600"/>
              </a:spcAft>
              <a:buNone/>
            </a:pPr>
            <a:r>
              <a:rPr lang="en-US" sz="2400" b="1" dirty="0">
                <a:latin typeface="+mn-lt"/>
                <a:ea typeface="Open Sans" panose="020B0606030504020204" pitchFamily="34" charset="0"/>
                <a:cs typeface="Open Sans" panose="020B0606030504020204" pitchFamily="34" charset="0"/>
              </a:rPr>
              <a:t>Free Play</a:t>
            </a:r>
          </a:p>
        </p:txBody>
      </p:sp>
      <p:sp>
        <p:nvSpPr>
          <p:cNvPr id="29" name="TextBox 2">
            <a:extLst>
              <a:ext uri="{FF2B5EF4-FFF2-40B4-BE49-F238E27FC236}">
                <a16:creationId xmlns:a16="http://schemas.microsoft.com/office/drawing/2014/main" id="{B444BA55-6A53-D06F-BCD4-4753DC6E46F2}"/>
              </a:ext>
            </a:extLst>
          </p:cNvPr>
          <p:cNvSpPr txBox="1">
            <a:spLocks/>
          </p:cNvSpPr>
          <p:nvPr/>
        </p:nvSpPr>
        <p:spPr>
          <a:xfrm>
            <a:off x="4760218" y="3176895"/>
            <a:ext cx="2743200" cy="1631216"/>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100000"/>
              </a:lnSpc>
              <a:spcAft>
                <a:spcPts val="600"/>
              </a:spcAft>
              <a:buNone/>
            </a:pPr>
            <a:r>
              <a:rPr lang="en-US" sz="2000" dirty="0">
                <a:latin typeface="+mn-lt"/>
              </a:rPr>
              <a:t>Children with higher expressive language at start showed greater gains in total communication acts</a:t>
            </a:r>
          </a:p>
        </p:txBody>
      </p:sp>
      <p:sp>
        <p:nvSpPr>
          <p:cNvPr id="30" name="Subtitle 3">
            <a:extLst>
              <a:ext uri="{FF2B5EF4-FFF2-40B4-BE49-F238E27FC236}">
                <a16:creationId xmlns:a16="http://schemas.microsoft.com/office/drawing/2014/main" id="{9054B65E-D018-E44B-F5A1-256E7045DBB9}"/>
              </a:ext>
            </a:extLst>
          </p:cNvPr>
          <p:cNvSpPr txBox="1">
            <a:spLocks/>
          </p:cNvSpPr>
          <p:nvPr/>
        </p:nvSpPr>
        <p:spPr>
          <a:xfrm>
            <a:off x="8427720" y="2563574"/>
            <a:ext cx="2743200" cy="461665"/>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600"/>
              </a:spcAft>
              <a:buNone/>
            </a:pPr>
            <a:r>
              <a:rPr lang="en-US" sz="2400" b="1" dirty="0">
                <a:latin typeface="+mn-lt"/>
                <a:ea typeface="Open Sans" panose="020B0606030504020204" pitchFamily="34" charset="0"/>
                <a:cs typeface="Open Sans" panose="020B0606030504020204" pitchFamily="34" charset="0"/>
              </a:rPr>
              <a:t>Snack</a:t>
            </a:r>
          </a:p>
        </p:txBody>
      </p:sp>
      <p:sp>
        <p:nvSpPr>
          <p:cNvPr id="31" name="TextBox 3">
            <a:extLst>
              <a:ext uri="{FF2B5EF4-FFF2-40B4-BE49-F238E27FC236}">
                <a16:creationId xmlns:a16="http://schemas.microsoft.com/office/drawing/2014/main" id="{4AD5AF03-FD46-E72B-4C68-0AD2A71CAC71}"/>
              </a:ext>
            </a:extLst>
          </p:cNvPr>
          <p:cNvSpPr txBox="1">
            <a:spLocks/>
          </p:cNvSpPr>
          <p:nvPr/>
        </p:nvSpPr>
        <p:spPr>
          <a:xfrm>
            <a:off x="8552497" y="3160222"/>
            <a:ext cx="2743200" cy="1631216"/>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100000"/>
              </a:lnSpc>
              <a:spcAft>
                <a:spcPts val="600"/>
              </a:spcAft>
              <a:buNone/>
            </a:pPr>
            <a:r>
              <a:rPr lang="en-US" sz="2000" dirty="0">
                <a:latin typeface="+mn-lt"/>
              </a:rPr>
              <a:t>Communication changes were not related to pre-treatment measures in Snack</a:t>
            </a:r>
          </a:p>
        </p:txBody>
      </p:sp>
    </p:spTree>
    <p:extLst>
      <p:ext uri="{BB962C8B-B14F-4D97-AF65-F5344CB8AC3E}">
        <p14:creationId xmlns:p14="http://schemas.microsoft.com/office/powerpoint/2010/main" val="3283739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336BC5-A2B6-FDE3-1A52-89B8B74A29CD}"/>
              </a:ext>
            </a:extLst>
          </p:cNvPr>
          <p:cNvSpPr>
            <a:spLocks noGrp="1"/>
          </p:cNvSpPr>
          <p:nvPr>
            <p:ph type="body" idx="1"/>
          </p:nvPr>
        </p:nvSpPr>
        <p:spPr>
          <a:xfrm>
            <a:off x="507698" y="4508153"/>
            <a:ext cx="8700095" cy="1500187"/>
          </a:xfrm>
        </p:spPr>
        <p:txBody>
          <a:bodyPr>
            <a:normAutofit lnSpcReduction="10000"/>
          </a:bodyPr>
          <a:lstStyle/>
          <a:p>
            <a:r>
              <a:rPr lang="en-US" sz="2600" b="1" dirty="0">
                <a:solidFill>
                  <a:srgbClr val="002060"/>
                </a:solidFill>
              </a:rPr>
              <a:t>Consultants:</a:t>
            </a:r>
          </a:p>
          <a:p>
            <a:r>
              <a:rPr lang="en-US" sz="2200" b="1" dirty="0"/>
              <a:t>Dr. Fred Shic, </a:t>
            </a:r>
            <a:r>
              <a:rPr lang="en-US" sz="2200" b="1" dirty="0">
                <a:effectLst/>
                <a:latin typeface="Arial" panose="020B0604020202020204" pitchFamily="34" charset="0"/>
                <a:ea typeface="Calibri" panose="020F0502020204030204" pitchFamily="34" charset="0"/>
                <a:cs typeface="Times New Roman" panose="02020603050405020304" pitchFamily="18" charset="0"/>
              </a:rPr>
              <a:t>University of Washington</a:t>
            </a:r>
            <a:endParaRPr lang="en-US" sz="2200" b="1" dirty="0"/>
          </a:p>
          <a:p>
            <a:r>
              <a:rPr lang="en-US" sz="2200" b="1" dirty="0"/>
              <a:t>Dr. James McPartland, </a:t>
            </a:r>
            <a:r>
              <a:rPr lang="en-US" sz="2200" b="1" dirty="0">
                <a:effectLst/>
                <a:latin typeface="Arial" panose="020B0604020202020204" pitchFamily="34" charset="0"/>
                <a:ea typeface="Calibri" panose="020F0502020204030204" pitchFamily="34" charset="0"/>
                <a:cs typeface="Times New Roman" panose="02020603050405020304" pitchFamily="18" charset="0"/>
              </a:rPr>
              <a:t>Yale University School of Medicine</a:t>
            </a:r>
          </a:p>
          <a:p>
            <a:endParaRPr lang="en-US" b="1" dirty="0"/>
          </a:p>
        </p:txBody>
      </p:sp>
      <p:sp>
        <p:nvSpPr>
          <p:cNvPr id="4" name="Title 1">
            <a:extLst>
              <a:ext uri="{FF2B5EF4-FFF2-40B4-BE49-F238E27FC236}">
                <a16:creationId xmlns:a16="http://schemas.microsoft.com/office/drawing/2014/main" id="{F0F18500-871B-A7EF-95F9-86CE4D5180AC}"/>
              </a:ext>
            </a:extLst>
          </p:cNvPr>
          <p:cNvSpPr txBox="1">
            <a:spLocks/>
          </p:cNvSpPr>
          <p:nvPr/>
        </p:nvSpPr>
        <p:spPr>
          <a:xfrm>
            <a:off x="507698" y="243922"/>
            <a:ext cx="6730403" cy="7329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2"/>
                </a:solidFill>
                <a:latin typeface="+mj-lt"/>
                <a:ea typeface="+mj-ea"/>
                <a:cs typeface="+mj-cs"/>
              </a:defRPr>
            </a:lvl1pPr>
          </a:lstStyle>
          <a:p>
            <a:r>
              <a:rPr lang="en-US" sz="2600" dirty="0"/>
              <a:t>Co-Investigators: </a:t>
            </a:r>
          </a:p>
        </p:txBody>
      </p:sp>
      <p:sp>
        <p:nvSpPr>
          <p:cNvPr id="5" name="Text Placeholder 2">
            <a:extLst>
              <a:ext uri="{FF2B5EF4-FFF2-40B4-BE49-F238E27FC236}">
                <a16:creationId xmlns:a16="http://schemas.microsoft.com/office/drawing/2014/main" id="{F2CD713B-741F-7D8C-2E31-C90F423FD301}"/>
              </a:ext>
            </a:extLst>
          </p:cNvPr>
          <p:cNvSpPr txBox="1">
            <a:spLocks/>
          </p:cNvSpPr>
          <p:nvPr/>
        </p:nvSpPr>
        <p:spPr>
          <a:xfrm>
            <a:off x="507700" y="1062392"/>
            <a:ext cx="6730402" cy="105417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100000"/>
              </a:lnSpc>
              <a:spcBef>
                <a:spcPts val="500"/>
              </a:spcBef>
              <a:buClr>
                <a:schemeClr val="accent1"/>
              </a:buClr>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100000"/>
              </a:lnSpc>
              <a:spcBef>
                <a:spcPts val="500"/>
              </a:spcBef>
              <a:buClr>
                <a:schemeClr val="accent1"/>
              </a:buClr>
              <a:buFont typeface="Arial" panose="020B0604020202020204" pitchFamily="34" charset="0"/>
              <a:buNone/>
              <a:tabLst>
                <a:tab pos="627063" algn="l"/>
              </a:tabLst>
              <a:defRPr sz="1800" kern="1200">
                <a:solidFill>
                  <a:schemeClr val="tx1">
                    <a:tint val="82000"/>
                  </a:schemeClr>
                </a:solidFill>
                <a:latin typeface="+mn-lt"/>
                <a:ea typeface="+mn-ea"/>
                <a:cs typeface="+mn-cs"/>
              </a:defRPr>
            </a:lvl3pPr>
            <a:lvl4pPr marL="13716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US" sz="2200" b="1" dirty="0"/>
              <a:t>Dr. Brian Boyd, UNC</a:t>
            </a:r>
          </a:p>
          <a:p>
            <a:r>
              <a:rPr lang="en-US" sz="2200" b="1" dirty="0"/>
              <a:t>Dr. Brenda Salley, KUMed</a:t>
            </a:r>
          </a:p>
          <a:p>
            <a:endParaRPr lang="en-US" sz="2200" b="1" dirty="0"/>
          </a:p>
        </p:txBody>
      </p:sp>
      <p:sp>
        <p:nvSpPr>
          <p:cNvPr id="6" name="Title 1">
            <a:extLst>
              <a:ext uri="{FF2B5EF4-FFF2-40B4-BE49-F238E27FC236}">
                <a16:creationId xmlns:a16="http://schemas.microsoft.com/office/drawing/2014/main" id="{57E2FC62-CBAE-16FC-4A65-564CD68758F5}"/>
              </a:ext>
            </a:extLst>
          </p:cNvPr>
          <p:cNvSpPr txBox="1">
            <a:spLocks/>
          </p:cNvSpPr>
          <p:nvPr/>
        </p:nvSpPr>
        <p:spPr>
          <a:xfrm>
            <a:off x="507699" y="1987846"/>
            <a:ext cx="6730403" cy="7329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2"/>
                </a:solidFill>
                <a:latin typeface="+mj-lt"/>
                <a:ea typeface="+mj-ea"/>
                <a:cs typeface="+mj-cs"/>
              </a:defRPr>
            </a:lvl1pPr>
          </a:lstStyle>
          <a:p>
            <a:r>
              <a:rPr lang="en-US" sz="2600" dirty="0"/>
              <a:t>Staff: </a:t>
            </a:r>
          </a:p>
        </p:txBody>
      </p:sp>
      <p:sp>
        <p:nvSpPr>
          <p:cNvPr id="7" name="Text Placeholder 2">
            <a:extLst>
              <a:ext uri="{FF2B5EF4-FFF2-40B4-BE49-F238E27FC236}">
                <a16:creationId xmlns:a16="http://schemas.microsoft.com/office/drawing/2014/main" id="{3DF2BA78-C0F3-8BFE-CFB1-EE9FEE22E94E}"/>
              </a:ext>
            </a:extLst>
          </p:cNvPr>
          <p:cNvSpPr txBox="1">
            <a:spLocks/>
          </p:cNvSpPr>
          <p:nvPr/>
        </p:nvSpPr>
        <p:spPr>
          <a:xfrm>
            <a:off x="507700" y="2806316"/>
            <a:ext cx="6730402" cy="157994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100000"/>
              </a:lnSpc>
              <a:spcBef>
                <a:spcPts val="500"/>
              </a:spcBef>
              <a:buClr>
                <a:schemeClr val="accent1"/>
              </a:buClr>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100000"/>
              </a:lnSpc>
              <a:spcBef>
                <a:spcPts val="500"/>
              </a:spcBef>
              <a:buClr>
                <a:schemeClr val="accent1"/>
              </a:buClr>
              <a:buFont typeface="Arial" panose="020B0604020202020204" pitchFamily="34" charset="0"/>
              <a:buNone/>
              <a:tabLst>
                <a:tab pos="627063" algn="l"/>
              </a:tabLst>
              <a:defRPr sz="1800" kern="1200">
                <a:solidFill>
                  <a:schemeClr val="tx1">
                    <a:tint val="82000"/>
                  </a:schemeClr>
                </a:solidFill>
                <a:latin typeface="+mn-lt"/>
                <a:ea typeface="+mn-ea"/>
                <a:cs typeface="+mn-cs"/>
              </a:defRPr>
            </a:lvl3pPr>
            <a:lvl4pPr marL="13716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US" sz="2200" b="1" dirty="0"/>
              <a:t>Stacy Johner, Assistant Researcher </a:t>
            </a:r>
          </a:p>
          <a:p>
            <a:r>
              <a:rPr lang="en-US" sz="2200" b="1" dirty="0"/>
              <a:t>Sev Tatli, Student Researcher</a:t>
            </a:r>
          </a:p>
          <a:p>
            <a:r>
              <a:rPr lang="en-US" sz="2200" b="1" dirty="0"/>
              <a:t>Janet Weaver, Project Coordinator</a:t>
            </a:r>
          </a:p>
          <a:p>
            <a:r>
              <a:rPr lang="en-US" sz="2000" b="1" dirty="0"/>
              <a:t> </a:t>
            </a:r>
          </a:p>
        </p:txBody>
      </p:sp>
    </p:spTree>
    <p:extLst>
      <p:ext uri="{BB962C8B-B14F-4D97-AF65-F5344CB8AC3E}">
        <p14:creationId xmlns:p14="http://schemas.microsoft.com/office/powerpoint/2010/main" val="1183991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6F3793-E0FC-B357-1632-556CCB6C26ED}"/>
              </a:ext>
            </a:extLst>
          </p:cNvPr>
          <p:cNvSpPr>
            <a:spLocks noGrp="1"/>
          </p:cNvSpPr>
          <p:nvPr>
            <p:ph sz="quarter" idx="13"/>
          </p:nvPr>
        </p:nvSpPr>
        <p:spPr>
          <a:xfrm>
            <a:off x="594360" y="1257299"/>
            <a:ext cx="6583680" cy="5192075"/>
          </a:xfrm>
        </p:spPr>
        <p:txBody>
          <a:bodyPr>
            <a:normAutofit fontScale="85000" lnSpcReduction="20000"/>
          </a:bodyPr>
          <a:lstStyle/>
          <a:p>
            <a:pPr>
              <a:lnSpc>
                <a:spcPct val="150000"/>
              </a:lnSpc>
            </a:pPr>
            <a:r>
              <a:rPr lang="en-US" sz="3100" b="1" i="1" dirty="0">
                <a:effectLst/>
                <a:latin typeface="Arial" panose="020B0604020202020204" pitchFamily="34" charset="0"/>
                <a:ea typeface="Calibri" panose="020F0502020204030204" pitchFamily="34" charset="0"/>
                <a:cs typeface="Times New Roman" panose="02020603050405020304" pitchFamily="18" charset="0"/>
              </a:rPr>
              <a:t>Examining adaptive peer-mediated interventions for preschoolers with autism spectrum disorder and limited or no spoken language: A Sequential Multiple Assignment Randomized Trial</a:t>
            </a:r>
          </a:p>
          <a:p>
            <a:pPr>
              <a:spcBef>
                <a:spcPts val="0"/>
              </a:spcBef>
              <a:spcAft>
                <a:spcPts val="600"/>
              </a:spcAft>
            </a:pPr>
            <a:r>
              <a:rPr lang="en-US" b="1" dirty="0">
                <a:latin typeface="Arial" panose="020B0604020202020204" pitchFamily="34" charset="0"/>
                <a:ea typeface="Calibri" panose="020F0502020204030204" pitchFamily="34" charset="0"/>
                <a:cs typeface="Times New Roman" panose="02020603050405020304" pitchFamily="18" charset="0"/>
              </a:rPr>
              <a:t>	</a:t>
            </a:r>
          </a:p>
          <a:p>
            <a:pPr>
              <a:spcBef>
                <a:spcPts val="0"/>
              </a:spcBef>
              <a:spcAft>
                <a:spcPts val="600"/>
              </a:spcAft>
            </a:pPr>
            <a:endParaRPr lang="en-US" sz="1400" b="1" dirty="0">
              <a:latin typeface="Arial" panose="020B0604020202020204" pitchFamily="34" charset="0"/>
              <a:ea typeface="Calibri" panose="020F0502020204030204" pitchFamily="34" charset="0"/>
              <a:cs typeface="Times New Roman" panose="02020603050405020304" pitchFamily="18" charset="0"/>
            </a:endParaRPr>
          </a:p>
          <a:p>
            <a:pPr>
              <a:spcBef>
                <a:spcPts val="0"/>
              </a:spcBef>
              <a:spcAft>
                <a:spcPts val="600"/>
              </a:spcAft>
            </a:pPr>
            <a:r>
              <a:rPr lang="en-US" b="1" dirty="0">
                <a:latin typeface="Arial" panose="020B0604020202020204" pitchFamily="34" charset="0"/>
                <a:ea typeface="Calibri" panose="020F0502020204030204" pitchFamily="34" charset="0"/>
                <a:cs typeface="Times New Roman" panose="02020603050405020304" pitchFamily="18" charset="0"/>
              </a:rPr>
              <a:t>	University of Kansas, JGCP</a:t>
            </a:r>
          </a:p>
          <a:p>
            <a:pPr>
              <a:spcBef>
                <a:spcPts val="0"/>
              </a:spcBef>
              <a:spcAft>
                <a:spcPts val="1800"/>
              </a:spcAft>
            </a:pPr>
            <a:r>
              <a:rPr lang="en-US" b="1" dirty="0">
                <a:latin typeface="Arial" panose="020B0604020202020204" pitchFamily="34" charset="0"/>
                <a:ea typeface="Calibri" panose="020F0502020204030204" pitchFamily="34" charset="0"/>
                <a:cs typeface="Times New Roman" panose="02020603050405020304" pitchFamily="18" charset="0"/>
              </a:rPr>
              <a:t>	  </a:t>
            </a:r>
            <a:r>
              <a:rPr lang="en-US" dirty="0">
                <a:latin typeface="Arial" panose="020B0604020202020204" pitchFamily="34" charset="0"/>
                <a:ea typeface="Calibri" panose="020F0502020204030204" pitchFamily="34" charset="0"/>
                <a:cs typeface="Times New Roman" panose="02020603050405020304" pitchFamily="18" charset="0"/>
              </a:rPr>
              <a:t>PI: Dr. Kathy Bourque</a:t>
            </a:r>
          </a:p>
          <a:p>
            <a:pPr>
              <a:spcBef>
                <a:spcPts val="0"/>
              </a:spcBef>
              <a:spcAft>
                <a:spcPts val="600"/>
              </a:spcAft>
            </a:pPr>
            <a:r>
              <a:rPr lang="en-US" b="1" dirty="0">
                <a:effectLst/>
                <a:latin typeface="Arial" panose="020B0604020202020204" pitchFamily="34" charset="0"/>
                <a:ea typeface="Calibri" panose="020F0502020204030204" pitchFamily="34" charset="0"/>
                <a:cs typeface="Times New Roman" panose="02020603050405020304" pitchFamily="18" charset="0"/>
              </a:rPr>
              <a:t>	University of North Carolina</a:t>
            </a:r>
          </a:p>
          <a:p>
            <a:pPr>
              <a:spcBef>
                <a:spcPts val="0"/>
              </a:spcBef>
              <a:spcAft>
                <a:spcPts val="600"/>
              </a:spcAft>
            </a:pPr>
            <a:r>
              <a:rPr lang="en-US" b="1" dirty="0">
                <a:latin typeface="Arial" panose="020B0604020202020204" pitchFamily="34" charset="0"/>
                <a:ea typeface="Calibri" panose="020F0502020204030204" pitchFamily="34" charset="0"/>
                <a:cs typeface="Times New Roman" panose="02020603050405020304" pitchFamily="18" charset="0"/>
              </a:rPr>
              <a:t>	  </a:t>
            </a:r>
            <a:r>
              <a:rPr lang="en-US" dirty="0">
                <a:latin typeface="Arial" panose="020B0604020202020204" pitchFamily="34" charset="0"/>
                <a:ea typeface="Calibri" panose="020F0502020204030204" pitchFamily="34" charset="0"/>
                <a:cs typeface="Times New Roman" panose="02020603050405020304" pitchFamily="18" charset="0"/>
              </a:rPr>
              <a:t>PI: Dr. Jessica Steinbrenner</a:t>
            </a:r>
          </a:p>
          <a:p>
            <a:pPr>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	  Co-I: Dr. Brian Boyd</a:t>
            </a:r>
          </a:p>
          <a:p>
            <a:endParaRPr lang="en-US" dirty="0"/>
          </a:p>
        </p:txBody>
      </p:sp>
      <p:sp>
        <p:nvSpPr>
          <p:cNvPr id="4" name="Picture Placeholder 3">
            <a:extLst>
              <a:ext uri="{FF2B5EF4-FFF2-40B4-BE49-F238E27FC236}">
                <a16:creationId xmlns:a16="http://schemas.microsoft.com/office/drawing/2014/main" id="{13FC928A-5100-DF61-8802-08DF72FE51D9}"/>
              </a:ext>
            </a:extLst>
          </p:cNvPr>
          <p:cNvSpPr>
            <a:spLocks noGrp="1"/>
          </p:cNvSpPr>
          <p:nvPr>
            <p:ph type="pic" sz="quarter" idx="22"/>
          </p:nvPr>
        </p:nvSpPr>
        <p:spPr/>
        <p:txBody>
          <a:bodyPr/>
          <a:lstStyle/>
          <a:p>
            <a:endParaRPr lang="en-US" sz="1800" b="1" dirty="0"/>
          </a:p>
          <a:p>
            <a:endParaRPr lang="en-US" b="1" dirty="0"/>
          </a:p>
          <a:p>
            <a:r>
              <a:rPr lang="en-US" sz="2100" b="1" dirty="0"/>
              <a:t>R01: DC020418-01</a:t>
            </a:r>
          </a:p>
          <a:p>
            <a:r>
              <a:rPr lang="en-US" sz="2100" b="1" dirty="0"/>
              <a:t>2022-2027</a:t>
            </a:r>
            <a:endParaRPr lang="en-US" dirty="0"/>
          </a:p>
        </p:txBody>
      </p:sp>
    </p:spTree>
    <p:extLst>
      <p:ext uri="{BB962C8B-B14F-4D97-AF65-F5344CB8AC3E}">
        <p14:creationId xmlns:p14="http://schemas.microsoft.com/office/powerpoint/2010/main" val="4267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1F12E-E517-6DC0-DCAE-C546CFD29F8D}"/>
              </a:ext>
            </a:extLst>
          </p:cNvPr>
          <p:cNvSpPr>
            <a:spLocks noGrp="1"/>
          </p:cNvSpPr>
          <p:nvPr>
            <p:ph type="ctrTitle"/>
          </p:nvPr>
        </p:nvSpPr>
        <p:spPr>
          <a:xfrm>
            <a:off x="439673" y="2767645"/>
            <a:ext cx="6508898" cy="2900363"/>
          </a:xfrm>
        </p:spPr>
        <p:txBody>
          <a:bodyPr>
            <a:normAutofit fontScale="90000"/>
          </a:bodyPr>
          <a:lstStyle/>
          <a:p>
            <a:pPr algn="ctr"/>
            <a:r>
              <a:rPr lang="en-US" sz="3600" dirty="0"/>
              <a:t>https://peerinterventions.ku.edu/</a:t>
            </a:r>
            <a:br>
              <a:rPr lang="en-US" sz="3600" dirty="0"/>
            </a:br>
            <a:br>
              <a:rPr lang="en-US" sz="3600" dirty="0"/>
            </a:br>
            <a:br>
              <a:rPr lang="en-US" sz="3600" dirty="0"/>
            </a:br>
            <a:br>
              <a:rPr lang="en-US" sz="3600" dirty="0"/>
            </a:br>
            <a:r>
              <a:rPr lang="en-US" sz="3600" dirty="0"/>
              <a:t>QUESTIONS</a:t>
            </a:r>
            <a:br>
              <a:rPr lang="en-US" sz="2500" dirty="0"/>
            </a:br>
            <a:br>
              <a:rPr lang="en-US" sz="5600" dirty="0"/>
            </a:br>
            <a:endParaRPr lang="en-US" sz="2800" dirty="0"/>
          </a:p>
        </p:txBody>
      </p:sp>
      <p:pic>
        <p:nvPicPr>
          <p:cNvPr id="6" name="Picture Placeholder 5" descr="A group of children playing with toys&#10;&#10;Description automatically generated">
            <a:extLst>
              <a:ext uri="{FF2B5EF4-FFF2-40B4-BE49-F238E27FC236}">
                <a16:creationId xmlns:a16="http://schemas.microsoft.com/office/drawing/2014/main" id="{79191254-6A01-8FA8-59EA-292F1A4A93E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401" r="15401"/>
          <a:stretch>
            <a:fillRect/>
          </a:stretch>
        </p:blipFill>
        <p:spPr/>
      </p:pic>
    </p:spTree>
    <p:extLst>
      <p:ext uri="{BB962C8B-B14F-4D97-AF65-F5344CB8AC3E}">
        <p14:creationId xmlns:p14="http://schemas.microsoft.com/office/powerpoint/2010/main" val="1322764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535AC-3188-D121-16D2-8AB34D0F098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0FCB6B8-322B-A5B0-4DCA-4693E49E9E43}"/>
              </a:ext>
            </a:extLst>
          </p:cNvPr>
          <p:cNvSpPr txBox="1">
            <a:spLocks/>
          </p:cNvSpPr>
          <p:nvPr/>
        </p:nvSpPr>
        <p:spPr>
          <a:xfrm>
            <a:off x="822024" y="1525253"/>
            <a:ext cx="6730403" cy="167060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tx2"/>
                </a:solidFill>
                <a:latin typeface="+mj-lt"/>
                <a:ea typeface="+mj-ea"/>
                <a:cs typeface="+mj-cs"/>
              </a:defRPr>
            </a:lvl1pPr>
          </a:lstStyle>
          <a:p>
            <a:pPr marL="0" marR="0">
              <a:lnSpc>
                <a:spcPct val="107000"/>
              </a:lnSpc>
              <a:spcBef>
                <a:spcPts val="0"/>
              </a:spcBef>
              <a:spcAft>
                <a:spcPts val="800"/>
              </a:spcAft>
            </a:pPr>
            <a:r>
              <a:rPr lang="en-US" sz="2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Financial Relationships</a:t>
            </a:r>
          </a:p>
          <a:p>
            <a:pPr marL="0" marR="0">
              <a:lnSpc>
                <a:spcPct val="107000"/>
              </a:lnSpc>
              <a:spcBef>
                <a:spcPts val="0"/>
              </a:spcBef>
              <a:spcAft>
                <a:spcPts val="800"/>
              </a:spcAft>
            </a:pPr>
            <a:r>
              <a:rPr lang="en-US" sz="28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I have a financial relationship relevant to the content of the proposal. I am a salaried, full-time employee with the University of Kansas</a:t>
            </a:r>
          </a:p>
        </p:txBody>
      </p:sp>
      <p:sp>
        <p:nvSpPr>
          <p:cNvPr id="8" name="TextBox 7">
            <a:extLst>
              <a:ext uri="{FF2B5EF4-FFF2-40B4-BE49-F238E27FC236}">
                <a16:creationId xmlns:a16="http://schemas.microsoft.com/office/drawing/2014/main" id="{34C3D674-8C74-9C24-16BC-23D3E6F23B46}"/>
              </a:ext>
            </a:extLst>
          </p:cNvPr>
          <p:cNvSpPr txBox="1"/>
          <p:nvPr/>
        </p:nvSpPr>
        <p:spPr>
          <a:xfrm>
            <a:off x="822024" y="3662145"/>
            <a:ext cx="6093618" cy="2023246"/>
          </a:xfrm>
          <a:prstGeom prst="rect">
            <a:avLst/>
          </a:prstGeom>
          <a:noFill/>
        </p:spPr>
        <p:txBody>
          <a:bodyPr wrap="square">
            <a:spAutoFit/>
          </a:bodyPr>
          <a:lstStyle/>
          <a:p>
            <a:pPr marL="0" marR="0">
              <a:lnSpc>
                <a:spcPct val="107000"/>
              </a:lnSpc>
              <a:spcBef>
                <a:spcPts val="0"/>
              </a:spcBef>
              <a:spcAft>
                <a:spcPts val="800"/>
              </a:spcAft>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Non</a:t>
            </a:r>
            <a:r>
              <a:rPr lang="en-US" sz="2800" b="1" kern="100" dirty="0">
                <a:latin typeface="Aptos" panose="020B0004020202020204" pitchFamily="34" charset="0"/>
                <a:ea typeface="Aptos" panose="020B0004020202020204" pitchFamily="34" charset="0"/>
                <a:cs typeface="Times New Roman" panose="02020603050405020304" pitchFamily="18" charset="0"/>
              </a:rPr>
              <a:t>f</a:t>
            </a:r>
            <a:r>
              <a:rPr lang="en-US" sz="2800" b="1" kern="100" dirty="0">
                <a:effectLst/>
                <a:latin typeface="Aptos" panose="020B0004020202020204" pitchFamily="34" charset="0"/>
                <a:ea typeface="Aptos" panose="020B0004020202020204" pitchFamily="34" charset="0"/>
                <a:cs typeface="Times New Roman" panose="02020603050405020304" pitchFamily="18" charset="0"/>
              </a:rPr>
              <a:t>inancial Relationships</a:t>
            </a:r>
          </a:p>
          <a:p>
            <a:pPr marL="0" marR="0">
              <a:lnSpc>
                <a:spcPct val="107000"/>
              </a:lnSpc>
              <a:spcBef>
                <a:spcPts val="0"/>
              </a:spcBef>
              <a:spcAft>
                <a:spcPts val="800"/>
              </a:spcAf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I do not have nonfinancial relationships relevant to the content of the proposal.</a:t>
            </a:r>
          </a:p>
        </p:txBody>
      </p:sp>
    </p:spTree>
    <p:extLst>
      <p:ext uri="{BB962C8B-B14F-4D97-AF65-F5344CB8AC3E}">
        <p14:creationId xmlns:p14="http://schemas.microsoft.com/office/powerpoint/2010/main" val="1119932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81A95936-BDCB-F78C-12B6-B6DF78BBAE91}"/>
              </a:ext>
            </a:extLst>
          </p:cNvPr>
          <p:cNvSpPr>
            <a:spLocks noGrp="1"/>
          </p:cNvSpPr>
          <p:nvPr>
            <p:ph type="title"/>
          </p:nvPr>
        </p:nvSpPr>
        <p:spPr/>
        <p:txBody>
          <a:bodyPr>
            <a:normAutofit/>
          </a:bodyPr>
          <a:lstStyle/>
          <a:p>
            <a:r>
              <a:rPr lang="en-US" sz="4000" dirty="0"/>
              <a:t>Research Questions:</a:t>
            </a:r>
          </a:p>
        </p:txBody>
      </p:sp>
      <p:sp>
        <p:nvSpPr>
          <p:cNvPr id="8" name="Text Placeholder">
            <a:extLst>
              <a:ext uri="{FF2B5EF4-FFF2-40B4-BE49-F238E27FC236}">
                <a16:creationId xmlns:a16="http://schemas.microsoft.com/office/drawing/2014/main" id="{1BB2B0E8-C58F-3DA8-CCDE-38C4E40FE940}"/>
              </a:ext>
            </a:extLst>
          </p:cNvPr>
          <p:cNvSpPr>
            <a:spLocks noGrp="1"/>
          </p:cNvSpPr>
          <p:nvPr>
            <p:ph type="body" sz="quarter" idx="13"/>
          </p:nvPr>
        </p:nvSpPr>
        <p:spPr>
          <a:xfrm>
            <a:off x="457200" y="1330520"/>
            <a:ext cx="11274552" cy="892552"/>
          </a:xfrm>
        </p:spPr>
        <p:txBody>
          <a:bodyPr/>
          <a:lstStyle/>
          <a:p>
            <a:pPr marL="0" indent="0">
              <a:buNone/>
            </a:pPr>
            <a:r>
              <a:rPr lang="en-CA" sz="2600" b="1" dirty="0"/>
              <a:t>For N=24</a:t>
            </a:r>
            <a:r>
              <a:rPr lang="en-US" sz="2600" b="1" dirty="0"/>
              <a:t> autistic preschool children with limited or no spoken language, determine if:</a:t>
            </a:r>
            <a:endParaRPr lang="en-CA" sz="2600" b="1" dirty="0"/>
          </a:p>
        </p:txBody>
      </p:sp>
      <p:sp>
        <p:nvSpPr>
          <p:cNvPr id="31" name="Round Same Side Corner Rectangle 30">
            <a:extLst>
              <a:ext uri="{FF2B5EF4-FFF2-40B4-BE49-F238E27FC236}">
                <a16:creationId xmlns:a16="http://schemas.microsoft.com/office/drawing/2014/main" id="{66FF4BFE-F1BF-5773-77AD-F8DE5A448C85}"/>
              </a:ext>
            </a:extLst>
          </p:cNvPr>
          <p:cNvSpPr/>
          <p:nvPr/>
        </p:nvSpPr>
        <p:spPr>
          <a:xfrm rot="5400000">
            <a:off x="1087277" y="1247093"/>
            <a:ext cx="3856165" cy="6051206"/>
          </a:xfrm>
          <a:prstGeom prst="round2SameRect">
            <a:avLst>
              <a:gd name="adj1" fmla="val 4556"/>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a:extLst>
              <a:ext uri="{FF2B5EF4-FFF2-40B4-BE49-F238E27FC236}">
                <a16:creationId xmlns:a16="http://schemas.microsoft.com/office/drawing/2014/main" id="{74ACA70F-E354-8606-2086-DCC2859C8338}"/>
              </a:ext>
            </a:extLst>
          </p:cNvPr>
          <p:cNvSpPr/>
          <p:nvPr/>
        </p:nvSpPr>
        <p:spPr>
          <a:xfrm rot="16200000">
            <a:off x="7246399" y="1255174"/>
            <a:ext cx="3856166" cy="6035040"/>
          </a:xfrm>
          <a:prstGeom prst="round2SameRect">
            <a:avLst>
              <a:gd name="adj1" fmla="val 455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
            <a:extLst>
              <a:ext uri="{FF2B5EF4-FFF2-40B4-BE49-F238E27FC236}">
                <a16:creationId xmlns:a16="http://schemas.microsoft.com/office/drawing/2014/main" id="{CAD5AF7E-CC05-B587-BFBF-71E3D6029374}"/>
              </a:ext>
            </a:extLst>
          </p:cNvPr>
          <p:cNvSpPr txBox="1"/>
          <p:nvPr/>
        </p:nvSpPr>
        <p:spPr>
          <a:xfrm>
            <a:off x="326065" y="2413852"/>
            <a:ext cx="5260348" cy="3619196"/>
          </a:xfrm>
          <a:prstGeom prst="rect">
            <a:avLst/>
          </a:prstGeom>
          <a:noFill/>
        </p:spPr>
        <p:txBody>
          <a:bodyPr wrap="square" rtlCol="0">
            <a:spAutoFit/>
          </a:bodyPr>
          <a:lstStyle/>
          <a:p>
            <a:pPr marL="0" marR="0">
              <a:lnSpc>
                <a:spcPct val="150000"/>
              </a:lnSpc>
              <a:spcBef>
                <a:spcPts val="0"/>
              </a:spcBef>
              <a:spcAft>
                <a:spcPts val="0"/>
              </a:spcAft>
            </a:pPr>
            <a:r>
              <a:rPr lang="en-US" sz="2600" b="1" dirty="0">
                <a:effectLst/>
                <a:latin typeface="Arial" panose="020B0604020202020204" pitchFamily="34" charset="0"/>
                <a:ea typeface="Calibri" panose="020F0502020204030204" pitchFamily="34" charset="0"/>
                <a:cs typeface="Arial" panose="020B0604020202020204" pitchFamily="34" charset="0"/>
              </a:rPr>
              <a:t>(1) </a:t>
            </a:r>
            <a:r>
              <a:rPr lang="en-US" sz="2600" b="1" dirty="0">
                <a:latin typeface="Arial" panose="020B0604020202020204" pitchFamily="34" charset="0"/>
                <a:ea typeface="Calibri" panose="020F0502020204030204" pitchFamily="34" charset="0"/>
                <a:cs typeface="Arial" panose="020B0604020202020204" pitchFamily="34" charset="0"/>
              </a:rPr>
              <a:t>Peer-directed </a:t>
            </a:r>
            <a:r>
              <a:rPr lang="en-US" sz="2600" b="1" dirty="0">
                <a:effectLst/>
                <a:latin typeface="Arial" panose="020B0604020202020204" pitchFamily="34" charset="0"/>
                <a:ea typeface="Calibri" panose="020F0502020204030204" pitchFamily="34" charset="0"/>
                <a:cs typeface="Arial" panose="020B0604020202020204" pitchFamily="34" charset="0"/>
              </a:rPr>
              <a:t>communication and </a:t>
            </a:r>
            <a:r>
              <a:rPr lang="en-US" sz="2600" b="1" dirty="0">
                <a:latin typeface="Arial" panose="020B0604020202020204" pitchFamily="34" charset="0"/>
                <a:ea typeface="Calibri" panose="020F0502020204030204" pitchFamily="34" charset="0"/>
                <a:cs typeface="Arial" panose="020B0604020202020204" pitchFamily="34" charset="0"/>
              </a:rPr>
              <a:t>multi-turn </a:t>
            </a:r>
            <a:r>
              <a:rPr lang="en-US" sz="2600" b="1" dirty="0">
                <a:effectLst/>
                <a:latin typeface="Arial" panose="020B0604020202020204" pitchFamily="34" charset="0"/>
                <a:ea typeface="Calibri" panose="020F0502020204030204" pitchFamily="34" charset="0"/>
                <a:cs typeface="Arial" panose="020B0604020202020204" pitchFamily="34" charset="0"/>
              </a:rPr>
              <a:t>exchanges change across preschool settings in response to an SGD communication intervention.</a:t>
            </a:r>
            <a:endParaRPr lang="en-US" sz="26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TextBox 2">
            <a:extLst>
              <a:ext uri="{FF2B5EF4-FFF2-40B4-BE49-F238E27FC236}">
                <a16:creationId xmlns:a16="http://schemas.microsoft.com/office/drawing/2014/main" id="{D2BD2D3C-76B6-9D9A-E589-BEE4A603A0DF}"/>
              </a:ext>
            </a:extLst>
          </p:cNvPr>
          <p:cNvSpPr txBox="1"/>
          <p:nvPr/>
        </p:nvSpPr>
        <p:spPr>
          <a:xfrm>
            <a:off x="6506693" y="2455361"/>
            <a:ext cx="4830660" cy="3628686"/>
          </a:xfrm>
          <a:prstGeom prst="rect">
            <a:avLst/>
          </a:prstGeom>
          <a:noFill/>
        </p:spPr>
        <p:txBody>
          <a:bodyPr wrap="square" rtlCol="0">
            <a:spAutoFit/>
          </a:bodyPr>
          <a:lstStyle/>
          <a:p>
            <a:pPr marL="0" marR="0">
              <a:lnSpc>
                <a:spcPct val="150000"/>
              </a:lnSpc>
              <a:spcBef>
                <a:spcPts val="0"/>
              </a:spcBef>
              <a:spcAft>
                <a:spcPts val="800"/>
              </a:spcAft>
            </a:pPr>
            <a:r>
              <a:rPr lang="en-US" sz="2600" b="1" dirty="0">
                <a:effectLst/>
                <a:latin typeface="Arial" panose="020B0604020202020204" pitchFamily="34" charset="0"/>
                <a:ea typeface="Calibri" panose="020F0502020204030204" pitchFamily="34" charset="0"/>
                <a:cs typeface="Arial" panose="020B0604020202020204" pitchFamily="34" charset="0"/>
              </a:rPr>
              <a:t>(2) </a:t>
            </a:r>
            <a:r>
              <a:rPr lang="en-US" sz="2600" b="1" dirty="0">
                <a:latin typeface="Arial" panose="020B0604020202020204" pitchFamily="34" charset="0"/>
                <a:ea typeface="Calibri" panose="020F0502020204030204" pitchFamily="34" charset="0"/>
                <a:cs typeface="Arial" panose="020B0604020202020204" pitchFamily="34" charset="0"/>
              </a:rPr>
              <a:t>C</a:t>
            </a:r>
            <a:r>
              <a:rPr lang="en-US" sz="2600" b="1" dirty="0">
                <a:effectLst/>
                <a:latin typeface="Arial" panose="020B0604020202020204" pitchFamily="34" charset="0"/>
                <a:ea typeface="Calibri" panose="020F0502020204030204" pitchFamily="34" charset="0"/>
                <a:cs typeface="Arial" panose="020B0604020202020204" pitchFamily="34" charset="0"/>
              </a:rPr>
              <a:t>hanges in child communication outcomes are related to baseline levels of child predictors (i.e., receptive and expressive language, nonverbal skills).</a:t>
            </a:r>
            <a:endParaRPr lang="en-US" sz="2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0879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81A95936-BDCB-F78C-12B6-B6DF78BBAE91}"/>
              </a:ext>
            </a:extLst>
          </p:cNvPr>
          <p:cNvSpPr>
            <a:spLocks noGrp="1"/>
          </p:cNvSpPr>
          <p:nvPr>
            <p:ph type="title"/>
          </p:nvPr>
        </p:nvSpPr>
        <p:spPr/>
        <p:txBody>
          <a:bodyPr>
            <a:normAutofit/>
          </a:bodyPr>
          <a:lstStyle/>
          <a:p>
            <a:r>
              <a:rPr lang="en-US" sz="3600" dirty="0"/>
              <a:t>Rationale: SGD Intervention &amp; Responsive Peers</a:t>
            </a:r>
          </a:p>
        </p:txBody>
      </p:sp>
      <p:sp>
        <p:nvSpPr>
          <p:cNvPr id="8" name="Text Placeholder">
            <a:extLst>
              <a:ext uri="{FF2B5EF4-FFF2-40B4-BE49-F238E27FC236}">
                <a16:creationId xmlns:a16="http://schemas.microsoft.com/office/drawing/2014/main" id="{1BB2B0E8-C58F-3DA8-CCDE-38C4E40FE940}"/>
              </a:ext>
            </a:extLst>
          </p:cNvPr>
          <p:cNvSpPr>
            <a:spLocks noGrp="1"/>
          </p:cNvSpPr>
          <p:nvPr>
            <p:ph type="body" sz="quarter" idx="13"/>
          </p:nvPr>
        </p:nvSpPr>
        <p:spPr>
          <a:xfrm>
            <a:off x="93785" y="6159804"/>
            <a:ext cx="11274552" cy="338554"/>
          </a:xfrm>
        </p:spPr>
        <p:txBody>
          <a:bodyPr/>
          <a:lstStyle/>
          <a:p>
            <a:pPr marL="0" indent="0" algn="l">
              <a:buNone/>
            </a:pPr>
            <a:r>
              <a:rPr lang="en-CA" sz="1600" b="1" dirty="0"/>
              <a:t>(Bourque 2020; Bourque &amp; Goldstein, 2020 Thiemann-Bourque et al., 2016; 2017; 2018)</a:t>
            </a:r>
          </a:p>
        </p:txBody>
      </p:sp>
      <p:sp>
        <p:nvSpPr>
          <p:cNvPr id="31" name="Round Same Side Corner Rectangle 30">
            <a:extLst>
              <a:ext uri="{FF2B5EF4-FFF2-40B4-BE49-F238E27FC236}">
                <a16:creationId xmlns:a16="http://schemas.microsoft.com/office/drawing/2014/main" id="{66FF4BFE-F1BF-5773-77AD-F8DE5A448C85}"/>
              </a:ext>
            </a:extLst>
          </p:cNvPr>
          <p:cNvSpPr/>
          <p:nvPr/>
        </p:nvSpPr>
        <p:spPr>
          <a:xfrm rot="5400000">
            <a:off x="1210343" y="1124026"/>
            <a:ext cx="3610033" cy="6051206"/>
          </a:xfrm>
          <a:prstGeom prst="round2SameRect">
            <a:avLst>
              <a:gd name="adj1" fmla="val 4556"/>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a:extLst>
              <a:ext uri="{FF2B5EF4-FFF2-40B4-BE49-F238E27FC236}">
                <a16:creationId xmlns:a16="http://schemas.microsoft.com/office/drawing/2014/main" id="{74ACA70F-E354-8606-2086-DCC2859C8338}"/>
              </a:ext>
            </a:extLst>
          </p:cNvPr>
          <p:cNvSpPr/>
          <p:nvPr/>
        </p:nvSpPr>
        <p:spPr>
          <a:xfrm rot="16200000">
            <a:off x="7414956" y="1172335"/>
            <a:ext cx="3610034" cy="6035040"/>
          </a:xfrm>
          <a:prstGeom prst="round2SameRect">
            <a:avLst>
              <a:gd name="adj1" fmla="val 455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Arrow">
            <a:extLst>
              <a:ext uri="{FF2B5EF4-FFF2-40B4-BE49-F238E27FC236}">
                <a16:creationId xmlns:a16="http://schemas.microsoft.com/office/drawing/2014/main" id="{D65A123F-0327-1D6E-779C-A9B35BEC61F3}"/>
              </a:ext>
            </a:extLst>
          </p:cNvPr>
          <p:cNvGrpSpPr/>
          <p:nvPr/>
        </p:nvGrpSpPr>
        <p:grpSpPr>
          <a:xfrm>
            <a:off x="5272723" y="3326351"/>
            <a:ext cx="1646553" cy="1646553"/>
            <a:chOff x="5272723" y="3326351"/>
            <a:chExt cx="1646553" cy="1646553"/>
          </a:xfrm>
        </p:grpSpPr>
        <p:sp>
          <p:nvSpPr>
            <p:cNvPr id="39" name="Oval 38">
              <a:extLst>
                <a:ext uri="{FF2B5EF4-FFF2-40B4-BE49-F238E27FC236}">
                  <a16:creationId xmlns:a16="http://schemas.microsoft.com/office/drawing/2014/main" id="{B6AF67C6-A55E-96A5-F62C-E561DC01C266}"/>
                </a:ext>
              </a:extLst>
            </p:cNvPr>
            <p:cNvSpPr/>
            <p:nvPr/>
          </p:nvSpPr>
          <p:spPr>
            <a:xfrm>
              <a:off x="5272723" y="3326351"/>
              <a:ext cx="1646553" cy="16465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schemeClr val="tx1"/>
                </a:solidFill>
              </a:endParaRPr>
            </a:p>
          </p:txBody>
        </p:sp>
        <p:sp>
          <p:nvSpPr>
            <p:cNvPr id="13" name="Arrow">
              <a:extLst>
                <a:ext uri="{FF2B5EF4-FFF2-40B4-BE49-F238E27FC236}">
                  <a16:creationId xmlns:a16="http://schemas.microsoft.com/office/drawing/2014/main" id="{21AD8466-7B9B-F5E3-F994-10DC6CA2E80D}"/>
                </a:ext>
              </a:extLst>
            </p:cNvPr>
            <p:cNvSpPr/>
            <p:nvPr/>
          </p:nvSpPr>
          <p:spPr>
            <a:xfrm rot="10800000">
              <a:off x="5582749" y="3634001"/>
              <a:ext cx="1026503" cy="1026503"/>
            </a:xfrm>
            <a:custGeom>
              <a:avLst/>
              <a:gdLst>
                <a:gd name="connsiteX0" fmla="*/ 431201 w 1026503"/>
                <a:gd name="connsiteY0" fmla="*/ 741853 h 1026503"/>
                <a:gd name="connsiteX1" fmla="*/ 403578 w 1026503"/>
                <a:gd name="connsiteY1" fmla="*/ 730977 h 1026503"/>
                <a:gd name="connsiteX2" fmla="*/ 214485 w 1026503"/>
                <a:gd name="connsiteY2" fmla="*/ 541885 h 1026503"/>
                <a:gd name="connsiteX3" fmla="*/ 214485 w 1026503"/>
                <a:gd name="connsiteY3" fmla="*/ 484617 h 1026503"/>
                <a:gd name="connsiteX4" fmla="*/ 403578 w 1026503"/>
                <a:gd name="connsiteY4" fmla="*/ 295524 h 1026503"/>
                <a:gd name="connsiteX5" fmla="*/ 460846 w 1026503"/>
                <a:gd name="connsiteY5" fmla="*/ 297546 h 1026503"/>
                <a:gd name="connsiteX6" fmla="*/ 460846 w 1026503"/>
                <a:gd name="connsiteY6" fmla="*/ 352792 h 1026503"/>
                <a:gd name="connsiteX7" fmla="*/ 340907 w 1026503"/>
                <a:gd name="connsiteY7" fmla="*/ 472731 h 1026503"/>
                <a:gd name="connsiteX8" fmla="*/ 783384 w 1026503"/>
                <a:gd name="connsiteY8" fmla="*/ 472731 h 1026503"/>
                <a:gd name="connsiteX9" fmla="*/ 823904 w 1026503"/>
                <a:gd name="connsiteY9" fmla="*/ 513251 h 1026503"/>
                <a:gd name="connsiteX10" fmla="*/ 783384 w 1026503"/>
                <a:gd name="connsiteY10" fmla="*/ 553771 h 1026503"/>
                <a:gd name="connsiteX11" fmla="*/ 340907 w 1026503"/>
                <a:gd name="connsiteY11" fmla="*/ 553771 h 1026503"/>
                <a:gd name="connsiteX12" fmla="*/ 460846 w 1026503"/>
                <a:gd name="connsiteY12" fmla="*/ 673709 h 1026503"/>
                <a:gd name="connsiteX13" fmla="*/ 458824 w 1026503"/>
                <a:gd name="connsiteY13" fmla="*/ 730977 h 1026503"/>
                <a:gd name="connsiteX14" fmla="*/ 431201 w 1026503"/>
                <a:gd name="connsiteY14" fmla="*/ 741853 h 1026503"/>
                <a:gd name="connsiteX15" fmla="*/ 513251 w 1026503"/>
                <a:gd name="connsiteY15" fmla="*/ 945463 h 1026503"/>
                <a:gd name="connsiteX16" fmla="*/ 945463 w 1026503"/>
                <a:gd name="connsiteY16" fmla="*/ 513251 h 1026503"/>
                <a:gd name="connsiteX17" fmla="*/ 513251 w 1026503"/>
                <a:gd name="connsiteY17" fmla="*/ 81040 h 1026503"/>
                <a:gd name="connsiteX18" fmla="*/ 81040 w 1026503"/>
                <a:gd name="connsiteY18" fmla="*/ 513251 h 1026503"/>
                <a:gd name="connsiteX19" fmla="*/ 513251 w 1026503"/>
                <a:gd name="connsiteY19" fmla="*/ 945463 h 1026503"/>
                <a:gd name="connsiteX20" fmla="*/ 513251 w 1026503"/>
                <a:gd name="connsiteY20" fmla="*/ 1026503 h 1026503"/>
                <a:gd name="connsiteX21" fmla="*/ 0 w 1026503"/>
                <a:gd name="connsiteY21" fmla="*/ 513251 h 1026503"/>
                <a:gd name="connsiteX22" fmla="*/ 513251 w 1026503"/>
                <a:gd name="connsiteY22" fmla="*/ 0 h 1026503"/>
                <a:gd name="connsiteX23" fmla="*/ 1026503 w 1026503"/>
                <a:gd name="connsiteY23" fmla="*/ 513251 h 1026503"/>
                <a:gd name="connsiteX24" fmla="*/ 513251 w 1026503"/>
                <a:gd name="connsiteY24" fmla="*/ 1026503 h 102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6503" h="1026503">
                  <a:moveTo>
                    <a:pt x="431201" y="741853"/>
                  </a:moveTo>
                  <a:cubicBezTo>
                    <a:pt x="421280" y="741853"/>
                    <a:pt x="411359" y="738228"/>
                    <a:pt x="403578" y="730977"/>
                  </a:cubicBezTo>
                  <a:lnTo>
                    <a:pt x="214485" y="541885"/>
                  </a:lnTo>
                  <a:cubicBezTo>
                    <a:pt x="198685" y="526064"/>
                    <a:pt x="198685" y="500437"/>
                    <a:pt x="214485" y="484617"/>
                  </a:cubicBezTo>
                  <a:lnTo>
                    <a:pt x="403578" y="295524"/>
                  </a:lnTo>
                  <a:cubicBezTo>
                    <a:pt x="419950" y="280268"/>
                    <a:pt x="445590" y="281173"/>
                    <a:pt x="460846" y="297546"/>
                  </a:cubicBezTo>
                  <a:cubicBezTo>
                    <a:pt x="475346" y="313107"/>
                    <a:pt x="475346" y="337231"/>
                    <a:pt x="460846" y="352792"/>
                  </a:cubicBezTo>
                  <a:lnTo>
                    <a:pt x="340907" y="472731"/>
                  </a:lnTo>
                  <a:lnTo>
                    <a:pt x="783384" y="472731"/>
                  </a:lnTo>
                  <a:cubicBezTo>
                    <a:pt x="805763" y="472731"/>
                    <a:pt x="823904" y="490872"/>
                    <a:pt x="823904" y="513251"/>
                  </a:cubicBezTo>
                  <a:cubicBezTo>
                    <a:pt x="823904" y="535630"/>
                    <a:pt x="805763" y="553771"/>
                    <a:pt x="783384" y="553771"/>
                  </a:cubicBezTo>
                  <a:lnTo>
                    <a:pt x="340907" y="553771"/>
                  </a:lnTo>
                  <a:lnTo>
                    <a:pt x="460846" y="673709"/>
                  </a:lnTo>
                  <a:cubicBezTo>
                    <a:pt x="476101" y="690082"/>
                    <a:pt x="475196" y="715722"/>
                    <a:pt x="458824" y="730977"/>
                  </a:cubicBezTo>
                  <a:cubicBezTo>
                    <a:pt x="451044" y="738228"/>
                    <a:pt x="441122" y="741853"/>
                    <a:pt x="431201" y="741853"/>
                  </a:cubicBezTo>
                  <a:close/>
                  <a:moveTo>
                    <a:pt x="513251" y="945463"/>
                  </a:moveTo>
                  <a:cubicBezTo>
                    <a:pt x="751955" y="945463"/>
                    <a:pt x="945463" y="751955"/>
                    <a:pt x="945463" y="513251"/>
                  </a:cubicBezTo>
                  <a:cubicBezTo>
                    <a:pt x="945463" y="274548"/>
                    <a:pt x="751955" y="81040"/>
                    <a:pt x="513251" y="81040"/>
                  </a:cubicBezTo>
                  <a:cubicBezTo>
                    <a:pt x="274548" y="81040"/>
                    <a:pt x="81040" y="274548"/>
                    <a:pt x="81040" y="513251"/>
                  </a:cubicBezTo>
                  <a:cubicBezTo>
                    <a:pt x="81040" y="751955"/>
                    <a:pt x="274548" y="945463"/>
                    <a:pt x="513251" y="945463"/>
                  </a:cubicBezTo>
                  <a:close/>
                  <a:moveTo>
                    <a:pt x="513251" y="1026503"/>
                  </a:moveTo>
                  <a:cubicBezTo>
                    <a:pt x="229791" y="1026503"/>
                    <a:pt x="0" y="796712"/>
                    <a:pt x="0" y="513251"/>
                  </a:cubicBezTo>
                  <a:cubicBezTo>
                    <a:pt x="0" y="229791"/>
                    <a:pt x="229791" y="0"/>
                    <a:pt x="513251" y="0"/>
                  </a:cubicBezTo>
                  <a:cubicBezTo>
                    <a:pt x="796712" y="0"/>
                    <a:pt x="1026503" y="229791"/>
                    <a:pt x="1026503" y="513251"/>
                  </a:cubicBezTo>
                  <a:cubicBezTo>
                    <a:pt x="1026503" y="796712"/>
                    <a:pt x="796712" y="1026503"/>
                    <a:pt x="513251" y="1026503"/>
                  </a:cubicBezTo>
                  <a:close/>
                </a:path>
              </a:pathLst>
            </a:custGeom>
            <a:solidFill>
              <a:schemeClr val="accent1"/>
            </a:solidFill>
            <a:ln w="134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grpSp>
      <p:sp>
        <p:nvSpPr>
          <p:cNvPr id="3" name="Subtitle 1">
            <a:extLst>
              <a:ext uri="{FF2B5EF4-FFF2-40B4-BE49-F238E27FC236}">
                <a16:creationId xmlns:a16="http://schemas.microsoft.com/office/drawing/2014/main" id="{F456C807-5BB1-C774-292E-73475210D30B}"/>
              </a:ext>
            </a:extLst>
          </p:cNvPr>
          <p:cNvSpPr txBox="1"/>
          <p:nvPr/>
        </p:nvSpPr>
        <p:spPr>
          <a:xfrm>
            <a:off x="346924" y="2549770"/>
            <a:ext cx="4389120" cy="892552"/>
          </a:xfrm>
          <a:prstGeom prst="rect">
            <a:avLst/>
          </a:prstGeom>
          <a:noFill/>
        </p:spPr>
        <p:txBody>
          <a:bodyPr wrap="square">
            <a:spAutoFit/>
          </a:bodyPr>
          <a:lstStyle/>
          <a:p>
            <a:r>
              <a:rPr lang="en-US" sz="2600" b="1" dirty="0">
                <a:solidFill>
                  <a:schemeClr val="bg1"/>
                </a:solidFill>
              </a:rPr>
              <a:t>Peers as Responsive Communication Partners</a:t>
            </a:r>
          </a:p>
        </p:txBody>
      </p:sp>
      <p:sp>
        <p:nvSpPr>
          <p:cNvPr id="5" name="TextBox 1">
            <a:extLst>
              <a:ext uri="{FF2B5EF4-FFF2-40B4-BE49-F238E27FC236}">
                <a16:creationId xmlns:a16="http://schemas.microsoft.com/office/drawing/2014/main" id="{CAD5AF7E-CC05-B587-BFBF-71E3D6029374}"/>
              </a:ext>
            </a:extLst>
          </p:cNvPr>
          <p:cNvSpPr txBox="1"/>
          <p:nvPr/>
        </p:nvSpPr>
        <p:spPr>
          <a:xfrm>
            <a:off x="228600" y="3504949"/>
            <a:ext cx="4882633" cy="2359620"/>
          </a:xfrm>
          <a:prstGeom prst="rect">
            <a:avLst/>
          </a:prstGeom>
          <a:noFill/>
        </p:spPr>
        <p:txBody>
          <a:bodyPr wrap="square" rtlCol="0">
            <a:spAutoFit/>
          </a:bodyPr>
          <a:lstStyle/>
          <a:p>
            <a:pPr>
              <a:spcAft>
                <a:spcPts val="1200"/>
              </a:spcAft>
              <a:buClr>
                <a:schemeClr val="accent1"/>
              </a:buClr>
            </a:pPr>
            <a:r>
              <a:rPr lang="en-US" sz="2000" b="1" dirty="0">
                <a:solidFill>
                  <a:schemeClr val="bg1"/>
                </a:solidFill>
              </a:rPr>
              <a:t>- Evidence-based intervention, 1970’s</a:t>
            </a:r>
          </a:p>
          <a:p>
            <a:pPr marL="169863" indent="-169863">
              <a:spcAft>
                <a:spcPts val="1200"/>
              </a:spcAft>
              <a:buClr>
                <a:schemeClr val="accent1"/>
              </a:buClr>
            </a:pPr>
            <a:r>
              <a:rPr lang="en-US" sz="2000" b="1" dirty="0">
                <a:solidFill>
                  <a:schemeClr val="bg1"/>
                </a:solidFill>
              </a:rPr>
              <a:t>- Successful interactions and opportunities across settings</a:t>
            </a:r>
          </a:p>
          <a:p>
            <a:pPr marL="169863" indent="-169863">
              <a:spcAft>
                <a:spcPts val="1200"/>
              </a:spcAft>
              <a:buClr>
                <a:schemeClr val="accent1"/>
              </a:buClr>
            </a:pPr>
            <a:r>
              <a:rPr lang="en-US" sz="2000" b="1" dirty="0">
                <a:solidFill>
                  <a:schemeClr val="bg1"/>
                </a:solidFill>
              </a:rPr>
              <a:t>- Provide verbal and augmented input </a:t>
            </a:r>
          </a:p>
          <a:p>
            <a:pPr>
              <a:spcBef>
                <a:spcPts val="1600"/>
              </a:spcBef>
              <a:buClr>
                <a:schemeClr val="accent1"/>
              </a:buClr>
            </a:pPr>
            <a:r>
              <a:rPr lang="en-US" sz="2400" dirty="0">
                <a:solidFill>
                  <a:schemeClr val="bg1"/>
                </a:solidFill>
              </a:rPr>
              <a:t> </a:t>
            </a:r>
          </a:p>
        </p:txBody>
      </p:sp>
      <p:sp>
        <p:nvSpPr>
          <p:cNvPr id="6" name="Subtitle 2">
            <a:extLst>
              <a:ext uri="{FF2B5EF4-FFF2-40B4-BE49-F238E27FC236}">
                <a16:creationId xmlns:a16="http://schemas.microsoft.com/office/drawing/2014/main" id="{A805F0D3-8C6D-F795-9AD0-F7E7A05BA1E5}"/>
              </a:ext>
            </a:extLst>
          </p:cNvPr>
          <p:cNvSpPr txBox="1"/>
          <p:nvPr/>
        </p:nvSpPr>
        <p:spPr>
          <a:xfrm>
            <a:off x="7114322" y="2539329"/>
            <a:ext cx="4389120" cy="492443"/>
          </a:xfrm>
          <a:prstGeom prst="rect">
            <a:avLst/>
          </a:prstGeom>
          <a:noFill/>
        </p:spPr>
        <p:txBody>
          <a:bodyPr wrap="square">
            <a:spAutoFit/>
          </a:bodyPr>
          <a:lstStyle/>
          <a:p>
            <a:pPr algn="ctr"/>
            <a:r>
              <a:rPr lang="en-US" sz="2600" b="1" dirty="0">
                <a:solidFill>
                  <a:schemeClr val="bg1"/>
                </a:solidFill>
              </a:rPr>
              <a:t>Improved Child Outcomes</a:t>
            </a:r>
          </a:p>
        </p:txBody>
      </p:sp>
      <p:sp>
        <p:nvSpPr>
          <p:cNvPr id="9" name="TextBox 2">
            <a:extLst>
              <a:ext uri="{FF2B5EF4-FFF2-40B4-BE49-F238E27FC236}">
                <a16:creationId xmlns:a16="http://schemas.microsoft.com/office/drawing/2014/main" id="{D2BD2D3C-76B6-9D9A-E589-BEE4A603A0DF}"/>
              </a:ext>
            </a:extLst>
          </p:cNvPr>
          <p:cNvSpPr txBox="1"/>
          <p:nvPr/>
        </p:nvSpPr>
        <p:spPr>
          <a:xfrm>
            <a:off x="7080767" y="3241857"/>
            <a:ext cx="4882633" cy="2821285"/>
          </a:xfrm>
          <a:prstGeom prst="rect">
            <a:avLst/>
          </a:prstGeom>
          <a:noFill/>
        </p:spPr>
        <p:txBody>
          <a:bodyPr wrap="square" rtlCol="0">
            <a:spAutoFit/>
          </a:bodyPr>
          <a:lstStyle/>
          <a:p>
            <a:pPr>
              <a:spcAft>
                <a:spcPts val="1200"/>
              </a:spcAft>
              <a:buClr>
                <a:schemeClr val="accent1"/>
              </a:buClr>
            </a:pPr>
            <a:r>
              <a:rPr lang="en-US" sz="2000" b="1" dirty="0">
                <a:solidFill>
                  <a:schemeClr val="bg1"/>
                </a:solidFill>
              </a:rPr>
              <a:t>- Communication with peers</a:t>
            </a:r>
          </a:p>
          <a:p>
            <a:pPr>
              <a:spcAft>
                <a:spcPts val="1200"/>
              </a:spcAft>
              <a:buClr>
                <a:schemeClr val="accent1"/>
              </a:buClr>
            </a:pPr>
            <a:r>
              <a:rPr lang="en-US" sz="2000" b="1" dirty="0">
                <a:solidFill>
                  <a:schemeClr val="bg1"/>
                </a:solidFill>
              </a:rPr>
              <a:t>- Reciprocity (communicative turns)</a:t>
            </a:r>
          </a:p>
          <a:p>
            <a:pPr marL="171450" indent="-171450">
              <a:spcAft>
                <a:spcPts val="1200"/>
              </a:spcAft>
              <a:buClr>
                <a:schemeClr val="accent1"/>
              </a:buClr>
            </a:pPr>
            <a:r>
              <a:rPr lang="en-US" sz="2000" b="1" dirty="0">
                <a:solidFill>
                  <a:schemeClr val="bg1"/>
                </a:solidFill>
              </a:rPr>
              <a:t>- Range of communicative functions </a:t>
            </a:r>
          </a:p>
          <a:p>
            <a:pPr marL="171450" indent="-171450">
              <a:spcAft>
                <a:spcPts val="1200"/>
              </a:spcAft>
              <a:buClr>
                <a:schemeClr val="accent1"/>
              </a:buClr>
            </a:pPr>
            <a:r>
              <a:rPr lang="en-US" sz="2000" b="1" dirty="0">
                <a:solidFill>
                  <a:schemeClr val="bg1"/>
                </a:solidFill>
              </a:rPr>
              <a:t>- Positive social validity ratings by teachers and other school staff</a:t>
            </a:r>
          </a:p>
          <a:p>
            <a:pPr algn="ctr">
              <a:spcBef>
                <a:spcPts val="1600"/>
              </a:spcBef>
              <a:buClr>
                <a:schemeClr val="accent1"/>
              </a:buClr>
            </a:pPr>
            <a:endParaRPr lang="en-US" sz="2400" dirty="0">
              <a:solidFill>
                <a:schemeClr val="bg1"/>
              </a:solidFill>
            </a:endParaRPr>
          </a:p>
        </p:txBody>
      </p:sp>
      <p:sp>
        <p:nvSpPr>
          <p:cNvPr id="15" name="Text Placeholder">
            <a:extLst>
              <a:ext uri="{FF2B5EF4-FFF2-40B4-BE49-F238E27FC236}">
                <a16:creationId xmlns:a16="http://schemas.microsoft.com/office/drawing/2014/main" id="{B3EFACBF-0DF0-44D9-8089-FBB79BE32602}"/>
              </a:ext>
            </a:extLst>
          </p:cNvPr>
          <p:cNvSpPr txBox="1">
            <a:spLocks/>
          </p:cNvSpPr>
          <p:nvPr/>
        </p:nvSpPr>
        <p:spPr>
          <a:xfrm>
            <a:off x="609600" y="1482920"/>
            <a:ext cx="11274552" cy="553998"/>
          </a:xfrm>
          <a:prstGeom prst="rect">
            <a:avLst/>
          </a:prstGeom>
        </p:spPr>
        <p:txBody>
          <a:bodyPr vert="horz" lIns="91440" tIns="45720" rIns="91440" bIns="45720" rtlCol="0">
            <a:spAutoFit/>
          </a:bodyPr>
          <a:lstStyle>
            <a:lvl1pPr marL="0" indent="0" algn="ctr"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287338" indent="-287338"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2"/>
                </a:solidFill>
                <a:latin typeface="+mn-lt"/>
                <a:ea typeface="+mn-ea"/>
                <a:cs typeface="+mn-cs"/>
              </a:defRPr>
            </a:lvl2pPr>
            <a:lvl3pPr marL="627063" indent="-339725" algn="l" defTabSz="914400" rtl="0" eaLnBrk="1" latinLnBrk="0" hangingPunct="1">
              <a:lnSpc>
                <a:spcPct val="100000"/>
              </a:lnSpc>
              <a:spcBef>
                <a:spcPts val="500"/>
              </a:spcBef>
              <a:buClr>
                <a:schemeClr val="accent1"/>
              </a:buClr>
              <a:buFont typeface="Arial" panose="020B0604020202020204" pitchFamily="34" charset="0"/>
              <a:buChar char="•"/>
              <a:tabLst>
                <a:tab pos="627063" algn="l"/>
              </a:tabLst>
              <a:defRPr sz="2000" kern="1200">
                <a:solidFill>
                  <a:schemeClr val="tx2"/>
                </a:solidFill>
                <a:latin typeface="+mn-lt"/>
                <a:ea typeface="+mn-ea"/>
                <a:cs typeface="+mn-cs"/>
              </a:defRPr>
            </a:lvl3pPr>
            <a:lvl4pPr marL="973138" indent="-346075"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2"/>
                </a:solidFill>
                <a:latin typeface="+mn-lt"/>
                <a:ea typeface="+mn-ea"/>
                <a:cs typeface="+mn-cs"/>
              </a:defRPr>
            </a:lvl4pPr>
            <a:lvl5pPr marL="1260475" indent="-287338"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3000" b="1"/>
              <a:t>Stay-Play-Talk with iPad</a:t>
            </a:r>
            <a:endParaRPr lang="en-CA" sz="3000" b="1" dirty="0"/>
          </a:p>
        </p:txBody>
      </p:sp>
    </p:spTree>
    <p:extLst>
      <p:ext uri="{BB962C8B-B14F-4D97-AF65-F5344CB8AC3E}">
        <p14:creationId xmlns:p14="http://schemas.microsoft.com/office/powerpoint/2010/main" val="3765633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D17B0EA-ECE8-DB4C-6548-A139787B4607}"/>
              </a:ext>
            </a:extLst>
          </p:cNvPr>
          <p:cNvSpPr>
            <a:spLocks noGrp="1"/>
          </p:cNvSpPr>
          <p:nvPr>
            <p:ph type="title"/>
          </p:nvPr>
        </p:nvSpPr>
        <p:spPr/>
        <p:txBody>
          <a:bodyPr>
            <a:normAutofit/>
          </a:bodyPr>
          <a:lstStyle/>
          <a:p>
            <a:r>
              <a:rPr lang="en-CA" sz="4000" dirty="0"/>
              <a:t>Possible Predictors of Response</a:t>
            </a:r>
          </a:p>
        </p:txBody>
      </p:sp>
      <p:sp>
        <p:nvSpPr>
          <p:cNvPr id="4" name="Text Placeholder">
            <a:extLst>
              <a:ext uri="{FF2B5EF4-FFF2-40B4-BE49-F238E27FC236}">
                <a16:creationId xmlns:a16="http://schemas.microsoft.com/office/drawing/2014/main" id="{B70775BA-65EC-78B5-8ADA-E624E521C3C2}"/>
              </a:ext>
            </a:extLst>
          </p:cNvPr>
          <p:cNvSpPr>
            <a:spLocks noGrp="1"/>
          </p:cNvSpPr>
          <p:nvPr>
            <p:ph type="body" sz="quarter" idx="13"/>
          </p:nvPr>
        </p:nvSpPr>
        <p:spPr>
          <a:xfrm>
            <a:off x="494542" y="1350250"/>
            <a:ext cx="11274552" cy="523220"/>
          </a:xfrm>
        </p:spPr>
        <p:txBody>
          <a:bodyPr/>
          <a:lstStyle/>
          <a:p>
            <a:r>
              <a:rPr lang="en-CA" b="1" dirty="0"/>
              <a:t>Proximal child variables that may predict response to PMI</a:t>
            </a:r>
          </a:p>
        </p:txBody>
      </p:sp>
      <p:sp>
        <p:nvSpPr>
          <p:cNvPr id="3" name="Rounded Rectangle 1">
            <a:extLst>
              <a:ext uri="{FF2B5EF4-FFF2-40B4-BE49-F238E27FC236}">
                <a16:creationId xmlns:a16="http://schemas.microsoft.com/office/drawing/2014/main" id="{825F1131-C918-DE6F-C103-816F39408015}"/>
              </a:ext>
            </a:extLst>
          </p:cNvPr>
          <p:cNvSpPr/>
          <p:nvPr/>
        </p:nvSpPr>
        <p:spPr>
          <a:xfrm>
            <a:off x="691263" y="2434594"/>
            <a:ext cx="3406884" cy="3082472"/>
          </a:xfrm>
          <a:prstGeom prst="roundRect">
            <a:avLst>
              <a:gd name="adj" fmla="val 6349"/>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Rounded Rectangle 2">
            <a:extLst>
              <a:ext uri="{FF2B5EF4-FFF2-40B4-BE49-F238E27FC236}">
                <a16:creationId xmlns:a16="http://schemas.microsoft.com/office/drawing/2014/main" id="{A83D506B-FB46-CD9F-BDA9-7928086EF983}"/>
              </a:ext>
            </a:extLst>
          </p:cNvPr>
          <p:cNvSpPr/>
          <p:nvPr/>
        </p:nvSpPr>
        <p:spPr>
          <a:xfrm>
            <a:off x="4428376" y="2434594"/>
            <a:ext cx="3406884" cy="3082472"/>
          </a:xfrm>
          <a:prstGeom prst="roundRect">
            <a:avLst>
              <a:gd name="adj" fmla="val 6349"/>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ounded Rectangle 3">
            <a:extLst>
              <a:ext uri="{FF2B5EF4-FFF2-40B4-BE49-F238E27FC236}">
                <a16:creationId xmlns:a16="http://schemas.microsoft.com/office/drawing/2014/main" id="{763DCDDD-5204-3C51-6215-9D35055F5B3F}"/>
              </a:ext>
            </a:extLst>
          </p:cNvPr>
          <p:cNvSpPr/>
          <p:nvPr/>
        </p:nvSpPr>
        <p:spPr>
          <a:xfrm>
            <a:off x="8085976" y="2434594"/>
            <a:ext cx="3406884" cy="3082472"/>
          </a:xfrm>
          <a:prstGeom prst="roundRect">
            <a:avLst>
              <a:gd name="adj" fmla="val 6349"/>
            </a:avLst>
          </a:prstGeom>
          <a:solidFill>
            <a:schemeClr val="accent3"/>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 name="Arrow 1">
            <a:extLst>
              <a:ext uri="{FF2B5EF4-FFF2-40B4-BE49-F238E27FC236}">
                <a16:creationId xmlns:a16="http://schemas.microsoft.com/office/drawing/2014/main" id="{7B52E510-83F2-BF9A-1E84-9B4B1A7C4ACD}"/>
              </a:ext>
            </a:extLst>
          </p:cNvPr>
          <p:cNvGrpSpPr/>
          <p:nvPr/>
        </p:nvGrpSpPr>
        <p:grpSpPr>
          <a:xfrm>
            <a:off x="3836627" y="3582829"/>
            <a:ext cx="786002" cy="786002"/>
            <a:chOff x="3836627" y="3582829"/>
            <a:chExt cx="786002" cy="786002"/>
          </a:xfrm>
        </p:grpSpPr>
        <p:sp>
          <p:nvSpPr>
            <p:cNvPr id="16" name="Oval 1">
              <a:extLst>
                <a:ext uri="{FF2B5EF4-FFF2-40B4-BE49-F238E27FC236}">
                  <a16:creationId xmlns:a16="http://schemas.microsoft.com/office/drawing/2014/main" id="{A37E3684-8941-42A5-D74A-7B48645768A5}"/>
                </a:ext>
              </a:extLst>
            </p:cNvPr>
            <p:cNvSpPr/>
            <p:nvPr/>
          </p:nvSpPr>
          <p:spPr>
            <a:xfrm>
              <a:off x="3836627" y="3582829"/>
              <a:ext cx="786002" cy="786002"/>
            </a:xfrm>
            <a:prstGeom prst="ellipse">
              <a:avLst/>
            </a:pr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p>
          </p:txBody>
        </p:sp>
        <p:pic>
          <p:nvPicPr>
            <p:cNvPr id="21" name="Arrow 1" descr="Circle with left arrow with solid fill">
              <a:extLst>
                <a:ext uri="{FF2B5EF4-FFF2-40B4-BE49-F238E27FC236}">
                  <a16:creationId xmlns:a16="http://schemas.microsoft.com/office/drawing/2014/main" id="{263B50EC-4DA8-38F1-332A-DE17AAA3C7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4011840" y="3747230"/>
              <a:ext cx="457200" cy="457200"/>
            </a:xfrm>
            <a:prstGeom prst="rect">
              <a:avLst/>
            </a:prstGeom>
          </p:spPr>
        </p:pic>
      </p:grpSp>
      <p:grpSp>
        <p:nvGrpSpPr>
          <p:cNvPr id="6" name="Arrow 2">
            <a:extLst>
              <a:ext uri="{FF2B5EF4-FFF2-40B4-BE49-F238E27FC236}">
                <a16:creationId xmlns:a16="http://schemas.microsoft.com/office/drawing/2014/main" id="{E16D7C6E-27F1-44C7-49F5-6964CE4561E1}"/>
              </a:ext>
            </a:extLst>
          </p:cNvPr>
          <p:cNvGrpSpPr/>
          <p:nvPr/>
        </p:nvGrpSpPr>
        <p:grpSpPr>
          <a:xfrm>
            <a:off x="7569332" y="3582829"/>
            <a:ext cx="786002" cy="786002"/>
            <a:chOff x="7569332" y="3582829"/>
            <a:chExt cx="786002" cy="786002"/>
          </a:xfrm>
        </p:grpSpPr>
        <p:sp>
          <p:nvSpPr>
            <p:cNvPr id="24" name="Oval 2">
              <a:extLst>
                <a:ext uri="{FF2B5EF4-FFF2-40B4-BE49-F238E27FC236}">
                  <a16:creationId xmlns:a16="http://schemas.microsoft.com/office/drawing/2014/main" id="{C72CA7ED-75F6-2AA2-E42E-3C2E1DB31A00}"/>
                </a:ext>
              </a:extLst>
            </p:cNvPr>
            <p:cNvSpPr/>
            <p:nvPr/>
          </p:nvSpPr>
          <p:spPr>
            <a:xfrm>
              <a:off x="7569332" y="3582829"/>
              <a:ext cx="786002" cy="786002"/>
            </a:xfrm>
            <a:prstGeom prst="ellipse">
              <a:avLst/>
            </a:pr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p>
          </p:txBody>
        </p:sp>
        <p:pic>
          <p:nvPicPr>
            <p:cNvPr id="25" name="Arrow 2" descr="Circle with left arrow with solid fill">
              <a:extLst>
                <a:ext uri="{FF2B5EF4-FFF2-40B4-BE49-F238E27FC236}">
                  <a16:creationId xmlns:a16="http://schemas.microsoft.com/office/drawing/2014/main" id="{215BC117-BCAF-91AC-854C-8E5FC941E0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734754" y="3747230"/>
              <a:ext cx="457200" cy="457200"/>
            </a:xfrm>
            <a:prstGeom prst="rect">
              <a:avLst/>
            </a:prstGeom>
          </p:spPr>
        </p:pic>
      </p:grpSp>
      <p:sp>
        <p:nvSpPr>
          <p:cNvPr id="26" name="Subtitle 1">
            <a:extLst>
              <a:ext uri="{FF2B5EF4-FFF2-40B4-BE49-F238E27FC236}">
                <a16:creationId xmlns:a16="http://schemas.microsoft.com/office/drawing/2014/main" id="{40B382DA-ECBD-290D-AD1E-D525A0ADCCDE}"/>
              </a:ext>
            </a:extLst>
          </p:cNvPr>
          <p:cNvSpPr txBox="1">
            <a:spLocks/>
          </p:cNvSpPr>
          <p:nvPr/>
        </p:nvSpPr>
        <p:spPr>
          <a:xfrm>
            <a:off x="1021080" y="2666892"/>
            <a:ext cx="2743200" cy="830997"/>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600"/>
              </a:spcAft>
              <a:buNone/>
            </a:pPr>
            <a:r>
              <a:rPr lang="en-US" sz="2400" b="1" dirty="0">
                <a:latin typeface="+mn-lt"/>
                <a:ea typeface="Open Sans" panose="020B0606030504020204" pitchFamily="34" charset="0"/>
                <a:cs typeface="Open Sans" panose="020B0606030504020204" pitchFamily="34" charset="0"/>
              </a:rPr>
              <a:t>Receptive Language</a:t>
            </a:r>
          </a:p>
        </p:txBody>
      </p:sp>
      <p:sp>
        <p:nvSpPr>
          <p:cNvPr id="27" name="TextBox 1">
            <a:extLst>
              <a:ext uri="{FF2B5EF4-FFF2-40B4-BE49-F238E27FC236}">
                <a16:creationId xmlns:a16="http://schemas.microsoft.com/office/drawing/2014/main" id="{7B93B0AD-390B-1A29-E40C-C0A548884719}"/>
              </a:ext>
            </a:extLst>
          </p:cNvPr>
          <p:cNvSpPr txBox="1">
            <a:spLocks/>
          </p:cNvSpPr>
          <p:nvPr/>
        </p:nvSpPr>
        <p:spPr>
          <a:xfrm>
            <a:off x="1079987" y="3666855"/>
            <a:ext cx="2743200" cy="707886"/>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100000"/>
              </a:lnSpc>
              <a:spcAft>
                <a:spcPts val="600"/>
              </a:spcAft>
              <a:buNone/>
            </a:pPr>
            <a:r>
              <a:rPr lang="en-US" sz="2000" b="1" dirty="0">
                <a:latin typeface="+mn-lt"/>
              </a:rPr>
              <a:t>Preschool Language Scale: AC</a:t>
            </a:r>
            <a:endParaRPr lang="en-US" sz="2000" b="1" dirty="0">
              <a:solidFill>
                <a:schemeClr val="accent4">
                  <a:lumMod val="75000"/>
                </a:schemeClr>
              </a:solidFill>
              <a:latin typeface="+mn-lt"/>
            </a:endParaRPr>
          </a:p>
        </p:txBody>
      </p:sp>
      <p:sp>
        <p:nvSpPr>
          <p:cNvPr id="28" name="Subtitle 2">
            <a:extLst>
              <a:ext uri="{FF2B5EF4-FFF2-40B4-BE49-F238E27FC236}">
                <a16:creationId xmlns:a16="http://schemas.microsoft.com/office/drawing/2014/main" id="{85FDB13C-0DB0-F8C2-5D7A-EB8A5F37411C}"/>
              </a:ext>
            </a:extLst>
          </p:cNvPr>
          <p:cNvSpPr txBox="1">
            <a:spLocks/>
          </p:cNvSpPr>
          <p:nvPr/>
        </p:nvSpPr>
        <p:spPr>
          <a:xfrm>
            <a:off x="4742180" y="2709197"/>
            <a:ext cx="2743200" cy="830997"/>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600"/>
              </a:spcAft>
              <a:buNone/>
            </a:pPr>
            <a:r>
              <a:rPr lang="en-US" sz="2400" b="1" dirty="0">
                <a:solidFill>
                  <a:schemeClr val="tx1"/>
                </a:solidFill>
                <a:latin typeface="+mn-lt"/>
                <a:ea typeface="Open Sans" panose="020B0606030504020204" pitchFamily="34" charset="0"/>
                <a:cs typeface="Open Sans" panose="020B0606030504020204" pitchFamily="34" charset="0"/>
              </a:rPr>
              <a:t>Expressive Language</a:t>
            </a:r>
          </a:p>
        </p:txBody>
      </p:sp>
      <p:sp>
        <p:nvSpPr>
          <p:cNvPr id="30" name="Subtitle 3">
            <a:extLst>
              <a:ext uri="{FF2B5EF4-FFF2-40B4-BE49-F238E27FC236}">
                <a16:creationId xmlns:a16="http://schemas.microsoft.com/office/drawing/2014/main" id="{54F1B9AB-C79F-96A4-B260-3A1A6DE41566}"/>
              </a:ext>
            </a:extLst>
          </p:cNvPr>
          <p:cNvSpPr txBox="1">
            <a:spLocks/>
          </p:cNvSpPr>
          <p:nvPr/>
        </p:nvSpPr>
        <p:spPr>
          <a:xfrm>
            <a:off x="8463280" y="2709197"/>
            <a:ext cx="2743200" cy="830997"/>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600"/>
              </a:spcAft>
              <a:buNone/>
            </a:pPr>
            <a:r>
              <a:rPr lang="en-US" sz="2400" b="1" dirty="0">
                <a:solidFill>
                  <a:schemeClr val="accent4">
                    <a:lumMod val="50000"/>
                  </a:schemeClr>
                </a:solidFill>
                <a:latin typeface="+mn-lt"/>
                <a:ea typeface="Open Sans" panose="020B0606030504020204" pitchFamily="34" charset="0"/>
                <a:cs typeface="Open Sans" panose="020B0606030504020204" pitchFamily="34" charset="0"/>
              </a:rPr>
              <a:t>Nonverbal Cognitive Skills</a:t>
            </a:r>
          </a:p>
        </p:txBody>
      </p:sp>
      <p:sp>
        <p:nvSpPr>
          <p:cNvPr id="31" name="TextBox 3">
            <a:extLst>
              <a:ext uri="{FF2B5EF4-FFF2-40B4-BE49-F238E27FC236}">
                <a16:creationId xmlns:a16="http://schemas.microsoft.com/office/drawing/2014/main" id="{7DC376EF-AD6B-6578-472B-3DAD9D927290}"/>
              </a:ext>
            </a:extLst>
          </p:cNvPr>
          <p:cNvSpPr txBox="1">
            <a:spLocks/>
          </p:cNvSpPr>
          <p:nvPr/>
        </p:nvSpPr>
        <p:spPr>
          <a:xfrm>
            <a:off x="8450891" y="3802559"/>
            <a:ext cx="2743200" cy="1401089"/>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ts val="2600"/>
              </a:lnSpc>
              <a:spcAft>
                <a:spcPts val="600"/>
              </a:spcAft>
              <a:buNone/>
            </a:pPr>
            <a:r>
              <a:rPr lang="en-US" sz="2000" b="1" dirty="0">
                <a:solidFill>
                  <a:schemeClr val="accent4">
                    <a:lumMod val="50000"/>
                  </a:schemeClr>
                </a:solidFill>
                <a:latin typeface="+mn-lt"/>
              </a:rPr>
              <a:t>Visual Reception and Fine Motor on Mullen Scales of Early Learning</a:t>
            </a:r>
          </a:p>
        </p:txBody>
      </p:sp>
      <p:sp>
        <p:nvSpPr>
          <p:cNvPr id="7" name="TextBox 1">
            <a:extLst>
              <a:ext uri="{FF2B5EF4-FFF2-40B4-BE49-F238E27FC236}">
                <a16:creationId xmlns:a16="http://schemas.microsoft.com/office/drawing/2014/main" id="{9F6034E7-DDEA-D946-1E22-9AA6B93AD67D}"/>
              </a:ext>
            </a:extLst>
          </p:cNvPr>
          <p:cNvSpPr txBox="1">
            <a:spLocks/>
          </p:cNvSpPr>
          <p:nvPr/>
        </p:nvSpPr>
        <p:spPr>
          <a:xfrm>
            <a:off x="1021080" y="4525834"/>
            <a:ext cx="2743200" cy="707886"/>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100000"/>
              </a:lnSpc>
              <a:spcAft>
                <a:spcPts val="600"/>
              </a:spcAft>
              <a:buNone/>
            </a:pPr>
            <a:r>
              <a:rPr lang="en-US" sz="2000" b="1" dirty="0">
                <a:latin typeface="+mn-lt"/>
              </a:rPr>
              <a:t>Mullen Scales of Early Learning: RL</a:t>
            </a:r>
            <a:endParaRPr lang="en-US" sz="2000" b="1" dirty="0">
              <a:solidFill>
                <a:srgbClr val="00B0F0"/>
              </a:solidFill>
              <a:latin typeface="+mn-lt"/>
            </a:endParaRPr>
          </a:p>
        </p:txBody>
      </p:sp>
      <p:sp>
        <p:nvSpPr>
          <p:cNvPr id="8" name="TextBox 1">
            <a:extLst>
              <a:ext uri="{FF2B5EF4-FFF2-40B4-BE49-F238E27FC236}">
                <a16:creationId xmlns:a16="http://schemas.microsoft.com/office/drawing/2014/main" id="{4FB8CA66-B3B6-665E-FED9-D6069D7E9E7A}"/>
              </a:ext>
            </a:extLst>
          </p:cNvPr>
          <p:cNvSpPr txBox="1">
            <a:spLocks/>
          </p:cNvSpPr>
          <p:nvPr/>
        </p:nvSpPr>
        <p:spPr>
          <a:xfrm>
            <a:off x="4730575" y="3677664"/>
            <a:ext cx="2743200" cy="707886"/>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100000"/>
              </a:lnSpc>
              <a:spcAft>
                <a:spcPts val="600"/>
              </a:spcAft>
              <a:buNone/>
            </a:pPr>
            <a:r>
              <a:rPr lang="en-US" sz="2000" b="1" dirty="0">
                <a:solidFill>
                  <a:schemeClr val="tx1"/>
                </a:solidFill>
                <a:latin typeface="+mn-lt"/>
              </a:rPr>
              <a:t>Preschool Language Scale: EC</a:t>
            </a:r>
          </a:p>
        </p:txBody>
      </p:sp>
      <p:sp>
        <p:nvSpPr>
          <p:cNvPr id="9" name="TextBox 1">
            <a:extLst>
              <a:ext uri="{FF2B5EF4-FFF2-40B4-BE49-F238E27FC236}">
                <a16:creationId xmlns:a16="http://schemas.microsoft.com/office/drawing/2014/main" id="{16ED46FA-6E55-A63F-B29C-B6656062A3E5}"/>
              </a:ext>
            </a:extLst>
          </p:cNvPr>
          <p:cNvSpPr txBox="1">
            <a:spLocks/>
          </p:cNvSpPr>
          <p:nvPr/>
        </p:nvSpPr>
        <p:spPr>
          <a:xfrm>
            <a:off x="4671668" y="4536643"/>
            <a:ext cx="2743200" cy="707886"/>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100000"/>
              </a:lnSpc>
              <a:spcAft>
                <a:spcPts val="600"/>
              </a:spcAft>
              <a:buNone/>
            </a:pPr>
            <a:r>
              <a:rPr lang="en-US" sz="2000" b="1" dirty="0">
                <a:solidFill>
                  <a:schemeClr val="tx1"/>
                </a:solidFill>
                <a:latin typeface="+mn-lt"/>
              </a:rPr>
              <a:t>Mullen Scales of Early Learning: EL</a:t>
            </a:r>
          </a:p>
        </p:txBody>
      </p:sp>
    </p:spTree>
    <p:extLst>
      <p:ext uri="{BB962C8B-B14F-4D97-AF65-F5344CB8AC3E}">
        <p14:creationId xmlns:p14="http://schemas.microsoft.com/office/powerpoint/2010/main" val="2179519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3"/>
          <p:cNvSpPr txBox="1">
            <a:spLocks noGrp="1"/>
          </p:cNvSpPr>
          <p:nvPr>
            <p:ph type="title"/>
          </p:nvPr>
        </p:nvSpPr>
        <p:spPr>
          <a:xfrm>
            <a:off x="1102280" y="307788"/>
            <a:ext cx="9473054" cy="1244243"/>
          </a:xfrm>
          <a:prstGeom prst="rect">
            <a:avLst/>
          </a:prstGeom>
        </p:spPr>
        <p:txBody>
          <a:bodyPr spcFirstLastPara="1" vert="horz" wrap="square" lIns="121900" tIns="121900" rIns="121900" bIns="121900" rtlCol="0" anchor="t" anchorCtr="0">
            <a:noAutofit/>
          </a:bodyPr>
          <a:lstStyle/>
          <a:p>
            <a:pPr>
              <a:lnSpc>
                <a:spcPct val="100000"/>
              </a:lnSpc>
            </a:pPr>
            <a:r>
              <a:rPr lang="en" sz="3200" dirty="0"/>
              <a:t>Main Components of SGD Intervention: </a:t>
            </a:r>
            <a:br>
              <a:rPr lang="en" sz="3200" dirty="0"/>
            </a:br>
            <a:r>
              <a:rPr lang="en" sz="3200" dirty="0"/>
              <a:t>Stay-Play-Talk with iPad</a:t>
            </a:r>
            <a:endParaRPr sz="3200" dirty="0"/>
          </a:p>
        </p:txBody>
      </p:sp>
      <p:sp>
        <p:nvSpPr>
          <p:cNvPr id="308" name="Google Shape;308;p43"/>
          <p:cNvSpPr txBox="1">
            <a:spLocks noGrp="1"/>
          </p:cNvSpPr>
          <p:nvPr>
            <p:ph type="title" idx="2"/>
          </p:nvPr>
        </p:nvSpPr>
        <p:spPr>
          <a:xfrm>
            <a:off x="1102280" y="2667289"/>
            <a:ext cx="5199368" cy="358152"/>
          </a:xfrm>
          <a:prstGeom prst="rect">
            <a:avLst/>
          </a:prstGeom>
        </p:spPr>
        <p:txBody>
          <a:bodyPr spcFirstLastPara="1" vert="horz" wrap="square" lIns="121900" tIns="121900" rIns="121900" bIns="121900" rtlCol="0" anchor="b" anchorCtr="0">
            <a:noAutofit/>
          </a:bodyPr>
          <a:lstStyle/>
          <a:p>
            <a:r>
              <a:rPr lang="en" dirty="0"/>
              <a:t>Set up the environment</a:t>
            </a:r>
            <a:endParaRPr dirty="0"/>
          </a:p>
        </p:txBody>
      </p:sp>
      <p:sp>
        <p:nvSpPr>
          <p:cNvPr id="309" name="Google Shape;309;p43"/>
          <p:cNvSpPr txBox="1">
            <a:spLocks noGrp="1"/>
          </p:cNvSpPr>
          <p:nvPr>
            <p:ph type="subTitle" idx="1"/>
          </p:nvPr>
        </p:nvSpPr>
        <p:spPr>
          <a:xfrm>
            <a:off x="1102280" y="2784529"/>
            <a:ext cx="4845293" cy="1115459"/>
          </a:xfrm>
          <a:prstGeom prst="rect">
            <a:avLst/>
          </a:prstGeom>
        </p:spPr>
        <p:txBody>
          <a:bodyPr spcFirstLastPara="1" vert="horz" wrap="square" lIns="121900" tIns="121900" rIns="121900" bIns="121900" rtlCol="0" anchor="t" anchorCtr="0">
            <a:noAutofit/>
          </a:bodyPr>
          <a:lstStyle/>
          <a:p>
            <a:pPr>
              <a:spcAft>
                <a:spcPts val="400"/>
              </a:spcAft>
            </a:pPr>
            <a:r>
              <a:rPr lang="en-US" dirty="0"/>
              <a:t>- Child preferences (ask parents)</a:t>
            </a:r>
          </a:p>
          <a:p>
            <a:pPr>
              <a:spcAft>
                <a:spcPts val="400"/>
              </a:spcAft>
            </a:pPr>
            <a:r>
              <a:rPr lang="en-US" dirty="0"/>
              <a:t>- Engaging and motivating toys</a:t>
            </a:r>
          </a:p>
          <a:p>
            <a:pPr>
              <a:spcAft>
                <a:spcPts val="400"/>
              </a:spcAft>
            </a:pPr>
            <a:r>
              <a:rPr lang="en-US" dirty="0"/>
              <a:t>- Find the balance – regulation is key</a:t>
            </a:r>
          </a:p>
          <a:p>
            <a:endParaRPr lang="en-US" dirty="0"/>
          </a:p>
          <a:p>
            <a:endParaRPr dirty="0"/>
          </a:p>
        </p:txBody>
      </p:sp>
      <p:sp>
        <p:nvSpPr>
          <p:cNvPr id="310" name="Google Shape;310;p43"/>
          <p:cNvSpPr txBox="1">
            <a:spLocks noGrp="1"/>
          </p:cNvSpPr>
          <p:nvPr>
            <p:ph type="title" idx="3"/>
          </p:nvPr>
        </p:nvSpPr>
        <p:spPr>
          <a:xfrm>
            <a:off x="6763299" y="2510527"/>
            <a:ext cx="4697180" cy="510000"/>
          </a:xfrm>
          <a:prstGeom prst="rect">
            <a:avLst/>
          </a:prstGeom>
        </p:spPr>
        <p:txBody>
          <a:bodyPr spcFirstLastPara="1" vert="horz" wrap="square" lIns="121900" tIns="121900" rIns="121900" bIns="121900" rtlCol="0" anchor="b" anchorCtr="0">
            <a:noAutofit/>
          </a:bodyPr>
          <a:lstStyle/>
          <a:p>
            <a:r>
              <a:rPr lang="en" sz="2400" dirty="0"/>
              <a:t>Prompt through Peer</a:t>
            </a:r>
            <a:endParaRPr sz="2400" dirty="0"/>
          </a:p>
        </p:txBody>
      </p:sp>
      <p:sp>
        <p:nvSpPr>
          <p:cNvPr id="311" name="Google Shape;311;p43"/>
          <p:cNvSpPr txBox="1">
            <a:spLocks noGrp="1"/>
          </p:cNvSpPr>
          <p:nvPr>
            <p:ph type="subTitle" idx="4"/>
          </p:nvPr>
        </p:nvSpPr>
        <p:spPr>
          <a:xfrm>
            <a:off x="6739904" y="2812001"/>
            <a:ext cx="5199368" cy="763600"/>
          </a:xfrm>
          <a:prstGeom prst="rect">
            <a:avLst/>
          </a:prstGeom>
        </p:spPr>
        <p:txBody>
          <a:bodyPr spcFirstLastPara="1" vert="horz" wrap="square" lIns="121900" tIns="121900" rIns="121900" bIns="121900" rtlCol="0" anchor="t" anchorCtr="0">
            <a:noAutofit/>
          </a:bodyPr>
          <a:lstStyle/>
          <a:p>
            <a:pPr>
              <a:spcAft>
                <a:spcPts val="400"/>
              </a:spcAft>
            </a:pPr>
            <a:r>
              <a:rPr lang="en-US" dirty="0"/>
              <a:t>Least to most hierarchy</a:t>
            </a:r>
          </a:p>
          <a:p>
            <a:pPr>
              <a:spcAft>
                <a:spcPts val="400"/>
              </a:spcAft>
            </a:pPr>
            <a:r>
              <a:rPr lang="en-US" dirty="0"/>
              <a:t>Once every 30 seconds</a:t>
            </a:r>
          </a:p>
          <a:p>
            <a:pPr>
              <a:spcAft>
                <a:spcPts val="400"/>
              </a:spcAft>
            </a:pPr>
            <a:r>
              <a:rPr lang="en-US" dirty="0"/>
              <a:t>Peer models talking out loud and iPad</a:t>
            </a:r>
          </a:p>
        </p:txBody>
      </p:sp>
      <p:sp>
        <p:nvSpPr>
          <p:cNvPr id="312" name="Google Shape;312;p43"/>
          <p:cNvSpPr txBox="1">
            <a:spLocks noGrp="1"/>
          </p:cNvSpPr>
          <p:nvPr>
            <p:ph type="title" idx="5"/>
          </p:nvPr>
        </p:nvSpPr>
        <p:spPr>
          <a:xfrm>
            <a:off x="1101254" y="5030395"/>
            <a:ext cx="4919505" cy="388283"/>
          </a:xfrm>
          <a:prstGeom prst="rect">
            <a:avLst/>
          </a:prstGeom>
        </p:spPr>
        <p:txBody>
          <a:bodyPr spcFirstLastPara="1" vert="horz" wrap="square" lIns="121900" tIns="121900" rIns="121900" bIns="121900" rtlCol="0" anchor="b" anchorCtr="0">
            <a:noAutofit/>
          </a:bodyPr>
          <a:lstStyle/>
          <a:p>
            <a:r>
              <a:rPr lang="en-US" sz="2400" dirty="0"/>
              <a:t>iPad with TouchChat app</a:t>
            </a:r>
            <a:endParaRPr sz="2400" dirty="0"/>
          </a:p>
        </p:txBody>
      </p:sp>
      <p:sp>
        <p:nvSpPr>
          <p:cNvPr id="313" name="Google Shape;313;p43"/>
          <p:cNvSpPr txBox="1">
            <a:spLocks noGrp="1"/>
          </p:cNvSpPr>
          <p:nvPr>
            <p:ph type="subTitle" idx="6"/>
          </p:nvPr>
        </p:nvSpPr>
        <p:spPr>
          <a:xfrm>
            <a:off x="1102300" y="5261325"/>
            <a:ext cx="4993700" cy="1419971"/>
          </a:xfrm>
          <a:prstGeom prst="rect">
            <a:avLst/>
          </a:prstGeom>
        </p:spPr>
        <p:txBody>
          <a:bodyPr spcFirstLastPara="1" vert="horz" wrap="square" lIns="121900" tIns="121900" rIns="121900" bIns="121900" rtlCol="0" anchor="t" anchorCtr="0">
            <a:noAutofit/>
          </a:bodyPr>
          <a:lstStyle/>
          <a:p>
            <a:pPr>
              <a:spcAft>
                <a:spcPts val="400"/>
              </a:spcAft>
            </a:pPr>
            <a:r>
              <a:rPr lang="en" sz="2133" dirty="0"/>
              <a:t>- Different reasons to communicate: requests, comments, social interaction (high five), gain attention, protest</a:t>
            </a:r>
          </a:p>
          <a:p>
            <a:pPr>
              <a:spcAft>
                <a:spcPts val="400"/>
              </a:spcAft>
            </a:pPr>
            <a:r>
              <a:rPr lang="en" sz="2133" dirty="0"/>
              <a:t>- Photos of peers programmed</a:t>
            </a:r>
          </a:p>
        </p:txBody>
      </p:sp>
      <p:sp>
        <p:nvSpPr>
          <p:cNvPr id="314" name="Google Shape;314;p43"/>
          <p:cNvSpPr txBox="1">
            <a:spLocks noGrp="1"/>
          </p:cNvSpPr>
          <p:nvPr>
            <p:ph type="title" idx="7"/>
          </p:nvPr>
        </p:nvSpPr>
        <p:spPr>
          <a:xfrm>
            <a:off x="6763300" y="5006325"/>
            <a:ext cx="4697179" cy="510000"/>
          </a:xfrm>
          <a:prstGeom prst="rect">
            <a:avLst/>
          </a:prstGeom>
        </p:spPr>
        <p:txBody>
          <a:bodyPr spcFirstLastPara="1" vert="horz" wrap="square" lIns="121900" tIns="121900" rIns="121900" bIns="121900" rtlCol="0" anchor="b" anchorCtr="0">
            <a:noAutofit/>
          </a:bodyPr>
          <a:lstStyle/>
          <a:p>
            <a:r>
              <a:rPr lang="en" sz="2400" dirty="0"/>
              <a:t>Communication Exchanges</a:t>
            </a:r>
            <a:endParaRPr sz="2400" dirty="0"/>
          </a:p>
        </p:txBody>
      </p:sp>
      <p:sp>
        <p:nvSpPr>
          <p:cNvPr id="315" name="Google Shape;315;p43"/>
          <p:cNvSpPr txBox="1">
            <a:spLocks noGrp="1"/>
          </p:cNvSpPr>
          <p:nvPr>
            <p:ph type="subTitle" idx="8"/>
          </p:nvPr>
        </p:nvSpPr>
        <p:spPr>
          <a:xfrm>
            <a:off x="6763299" y="5307903"/>
            <a:ext cx="4698227" cy="1419971"/>
          </a:xfrm>
          <a:prstGeom prst="rect">
            <a:avLst/>
          </a:prstGeom>
        </p:spPr>
        <p:txBody>
          <a:bodyPr spcFirstLastPara="1" vert="horz" wrap="square" lIns="121900" tIns="121900" rIns="121900" bIns="121900" rtlCol="0" anchor="t" anchorCtr="0">
            <a:noAutofit/>
          </a:bodyPr>
          <a:lstStyle/>
          <a:p>
            <a:pPr>
              <a:spcAft>
                <a:spcPts val="400"/>
              </a:spcAft>
            </a:pPr>
            <a:r>
              <a:rPr lang="en-US" dirty="0"/>
              <a:t>- 3-4 communication turns, then play</a:t>
            </a:r>
          </a:p>
          <a:p>
            <a:pPr>
              <a:spcAft>
                <a:spcPts val="400"/>
              </a:spcAft>
            </a:pPr>
            <a:r>
              <a:rPr lang="en-US" dirty="0"/>
              <a:t>- Help child and peer be successful</a:t>
            </a:r>
          </a:p>
          <a:p>
            <a:pPr>
              <a:spcAft>
                <a:spcPts val="400"/>
              </a:spcAft>
            </a:pPr>
            <a:r>
              <a:rPr lang="en-US" dirty="0"/>
              <a:t>- Observe – spontaneous is key</a:t>
            </a:r>
          </a:p>
          <a:p>
            <a:endParaRPr lang="en-US" dirty="0"/>
          </a:p>
          <a:p>
            <a:endParaRPr lang="en-US" dirty="0"/>
          </a:p>
        </p:txBody>
      </p:sp>
      <p:sp>
        <p:nvSpPr>
          <p:cNvPr id="316" name="Google Shape;316;p43"/>
          <p:cNvSpPr txBox="1">
            <a:spLocks noGrp="1"/>
          </p:cNvSpPr>
          <p:nvPr>
            <p:ph type="title" idx="9"/>
          </p:nvPr>
        </p:nvSpPr>
        <p:spPr>
          <a:xfrm>
            <a:off x="1238020" y="1793044"/>
            <a:ext cx="979600" cy="596800"/>
          </a:xfrm>
          <a:prstGeom prst="rect">
            <a:avLst/>
          </a:prstGeom>
          <a:solidFill>
            <a:schemeClr val="accent3"/>
          </a:solidFill>
        </p:spPr>
        <p:txBody>
          <a:bodyPr spcFirstLastPara="1" vert="horz" wrap="square" lIns="121900" tIns="121900" rIns="121900" bIns="121900" rtlCol="0" anchor="ctr" anchorCtr="0">
            <a:noAutofit/>
          </a:bodyPr>
          <a:lstStyle/>
          <a:p>
            <a:r>
              <a:rPr lang="en" dirty="0"/>
              <a:t>1</a:t>
            </a:r>
            <a:endParaRPr dirty="0"/>
          </a:p>
        </p:txBody>
      </p:sp>
      <p:sp>
        <p:nvSpPr>
          <p:cNvPr id="317" name="Google Shape;317;p43"/>
          <p:cNvSpPr txBox="1">
            <a:spLocks noGrp="1"/>
          </p:cNvSpPr>
          <p:nvPr>
            <p:ph type="title" idx="13"/>
          </p:nvPr>
        </p:nvSpPr>
        <p:spPr>
          <a:xfrm>
            <a:off x="1238020" y="4257432"/>
            <a:ext cx="979600" cy="596800"/>
          </a:xfrm>
          <a:prstGeom prst="rect">
            <a:avLst/>
          </a:prstGeom>
          <a:solidFill>
            <a:schemeClr val="accent3"/>
          </a:solidFill>
        </p:spPr>
        <p:txBody>
          <a:bodyPr spcFirstLastPara="1" vert="horz" wrap="square" lIns="121900" tIns="121900" rIns="121900" bIns="121900" rtlCol="0" anchor="ctr" anchorCtr="0">
            <a:noAutofit/>
          </a:bodyPr>
          <a:lstStyle/>
          <a:p>
            <a:r>
              <a:rPr lang="en" dirty="0"/>
              <a:t>3</a:t>
            </a:r>
            <a:endParaRPr dirty="0"/>
          </a:p>
        </p:txBody>
      </p:sp>
      <p:sp>
        <p:nvSpPr>
          <p:cNvPr id="318" name="Google Shape;318;p43"/>
          <p:cNvSpPr txBox="1">
            <a:spLocks noGrp="1"/>
          </p:cNvSpPr>
          <p:nvPr>
            <p:ph type="title" idx="14"/>
          </p:nvPr>
        </p:nvSpPr>
        <p:spPr>
          <a:xfrm>
            <a:off x="6899017" y="1793044"/>
            <a:ext cx="979600" cy="596800"/>
          </a:xfrm>
          <a:prstGeom prst="rect">
            <a:avLst/>
          </a:prstGeom>
        </p:spPr>
        <p:txBody>
          <a:bodyPr spcFirstLastPara="1" vert="horz" wrap="square" lIns="121900" tIns="121900" rIns="121900" bIns="121900" rtlCol="0" anchor="ctr" anchorCtr="0">
            <a:noAutofit/>
          </a:bodyPr>
          <a:lstStyle/>
          <a:p>
            <a:r>
              <a:rPr lang="en" dirty="0"/>
              <a:t>2</a:t>
            </a:r>
            <a:endParaRPr dirty="0"/>
          </a:p>
        </p:txBody>
      </p:sp>
      <p:sp>
        <p:nvSpPr>
          <p:cNvPr id="319" name="Google Shape;319;p43"/>
          <p:cNvSpPr txBox="1">
            <a:spLocks noGrp="1"/>
          </p:cNvSpPr>
          <p:nvPr>
            <p:ph type="title" idx="15"/>
          </p:nvPr>
        </p:nvSpPr>
        <p:spPr>
          <a:xfrm>
            <a:off x="6899017" y="4333639"/>
            <a:ext cx="979600" cy="596800"/>
          </a:xfrm>
          <a:prstGeom prst="rect">
            <a:avLst/>
          </a:prstGeom>
        </p:spPr>
        <p:txBody>
          <a:bodyPr spcFirstLastPara="1" vert="horz" wrap="square" lIns="121900" tIns="121900" rIns="121900" bIns="121900" rtlCol="0" anchor="ctr" anchorCtr="0">
            <a:noAutofit/>
          </a:bodyPr>
          <a:lstStyle/>
          <a:p>
            <a:r>
              <a:rPr lang="en" dirty="0"/>
              <a:t>4</a:t>
            </a:r>
            <a:endParaRPr dirty="0"/>
          </a:p>
        </p:txBody>
      </p:sp>
    </p:spTree>
    <p:extLst>
      <p:ext uri="{BB962C8B-B14F-4D97-AF65-F5344CB8AC3E}">
        <p14:creationId xmlns:p14="http://schemas.microsoft.com/office/powerpoint/2010/main" val="3419433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8DF19-7FFE-4F12-A560-A355D21D6672}"/>
              </a:ext>
            </a:extLst>
          </p:cNvPr>
          <p:cNvSpPr>
            <a:spLocks noGrp="1"/>
          </p:cNvSpPr>
          <p:nvPr>
            <p:ph type="title"/>
          </p:nvPr>
        </p:nvSpPr>
        <p:spPr/>
        <p:txBody>
          <a:bodyPr>
            <a:normAutofit/>
          </a:bodyPr>
          <a:lstStyle/>
          <a:p>
            <a:r>
              <a:rPr lang="en-US" sz="4400" dirty="0"/>
              <a:t>Participants</a:t>
            </a:r>
          </a:p>
        </p:txBody>
      </p:sp>
      <p:sp>
        <p:nvSpPr>
          <p:cNvPr id="3" name="Content Placeholder 2">
            <a:extLst>
              <a:ext uri="{FF2B5EF4-FFF2-40B4-BE49-F238E27FC236}">
                <a16:creationId xmlns:a16="http://schemas.microsoft.com/office/drawing/2014/main" id="{CCA7121F-40D3-4962-AAB9-3CC0C4B05D72}"/>
              </a:ext>
            </a:extLst>
          </p:cNvPr>
          <p:cNvSpPr>
            <a:spLocks noGrp="1"/>
          </p:cNvSpPr>
          <p:nvPr>
            <p:ph idx="1"/>
          </p:nvPr>
        </p:nvSpPr>
        <p:spPr>
          <a:xfrm>
            <a:off x="1012997" y="1227667"/>
            <a:ext cx="10394803" cy="4402666"/>
          </a:xfrm>
        </p:spPr>
        <p:txBody>
          <a:bodyPr>
            <a:noAutofit/>
          </a:bodyPr>
          <a:lstStyle/>
          <a:p>
            <a:pPr marL="347663" indent="-347663">
              <a:lnSpc>
                <a:spcPct val="100000"/>
              </a:lnSpc>
              <a:spcBef>
                <a:spcPts val="0"/>
              </a:spcBef>
              <a:spcAft>
                <a:spcPts val="1200"/>
              </a:spcAft>
              <a:buFont typeface="Arial" panose="020B0604020202020204" pitchFamily="34" charset="0"/>
              <a:buChar char="•"/>
            </a:pPr>
            <a:r>
              <a:rPr lang="en-US" sz="2500" dirty="0">
                <a:solidFill>
                  <a:srgbClr val="000000"/>
                </a:solidFill>
                <a:latin typeface="Arial" panose="020B0604020202020204" pitchFamily="34" charset="0"/>
                <a:ea typeface="Calibri" panose="020F0502020204030204" pitchFamily="34" charset="0"/>
                <a:cs typeface="Times New Roman" panose="02020603050405020304" pitchFamily="18" charset="0"/>
              </a:rPr>
              <a:t>Diagnosis of autism (N=24; 3;1 to 5;5 years)</a:t>
            </a:r>
          </a:p>
          <a:p>
            <a:pPr marL="347663" indent="-347663">
              <a:lnSpc>
                <a:spcPct val="100000"/>
              </a:lnSpc>
              <a:spcBef>
                <a:spcPts val="0"/>
              </a:spcBef>
              <a:spcAft>
                <a:spcPts val="1200"/>
              </a:spcAft>
              <a:buFont typeface="Arial" panose="020B0604020202020204" pitchFamily="34" charset="0"/>
              <a:buChar char="•"/>
            </a:pPr>
            <a:r>
              <a:rPr lang="en-US" sz="2500" dirty="0">
                <a:solidFill>
                  <a:srgbClr val="000000"/>
                </a:solidFill>
                <a:latin typeface="Arial" panose="020B0604020202020204" pitchFamily="34" charset="0"/>
                <a:ea typeface="Calibri" panose="020F0502020204030204" pitchFamily="34" charset="0"/>
                <a:cs typeface="Times New Roman" panose="02020603050405020304" pitchFamily="18" charset="0"/>
              </a:rPr>
              <a:t>Limited or no spoken communication (&lt; 20 spontaneous words)</a:t>
            </a:r>
            <a:endParaRPr lang="en-US" sz="2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47663" indent="-347663">
              <a:lnSpc>
                <a:spcPct val="100000"/>
              </a:lnSpc>
              <a:spcBef>
                <a:spcPts val="0"/>
              </a:spcBef>
              <a:spcAft>
                <a:spcPts val="1200"/>
              </a:spcAft>
              <a:buFont typeface="Arial" panose="020B0604020202020204" pitchFamily="34" charset="0"/>
              <a:buChar char="•"/>
            </a:pPr>
            <a:r>
              <a:rPr lang="en-US" sz="2500" dirty="0">
                <a:solidFill>
                  <a:schemeClr val="tx1"/>
                </a:solidFill>
                <a:latin typeface="Arial" panose="020B0604020202020204" pitchFamily="34" charset="0"/>
                <a:ea typeface="Calibri" panose="020F0502020204030204" pitchFamily="34" charset="0"/>
              </a:rPr>
              <a:t>Attending preschool program with access to neurotypical peers</a:t>
            </a:r>
          </a:p>
          <a:p>
            <a:pPr marL="347663" indent="-347663">
              <a:lnSpc>
                <a:spcPct val="100000"/>
              </a:lnSpc>
              <a:spcBef>
                <a:spcPts val="0"/>
              </a:spcBef>
              <a:spcAft>
                <a:spcPts val="1200"/>
              </a:spcAft>
              <a:buFont typeface="Arial" panose="020B0604020202020204" pitchFamily="34" charset="0"/>
              <a:buChar char="•"/>
            </a:pPr>
            <a:r>
              <a:rPr lang="en-US" sz="2500" dirty="0">
                <a:solidFill>
                  <a:schemeClr val="tx1"/>
                </a:solidFill>
                <a:latin typeface="Arial" panose="020B0604020202020204" pitchFamily="34" charset="0"/>
                <a:ea typeface="Calibri" panose="020F0502020204030204" pitchFamily="34" charset="0"/>
              </a:rPr>
              <a:t>English as primary language </a:t>
            </a:r>
          </a:p>
          <a:p>
            <a:pPr marL="347663" indent="-347663">
              <a:lnSpc>
                <a:spcPct val="100000"/>
              </a:lnSpc>
              <a:spcBef>
                <a:spcPts val="0"/>
              </a:spcBef>
              <a:spcAft>
                <a:spcPts val="2400"/>
              </a:spcAft>
              <a:buFont typeface="Arial" panose="020B0604020202020204" pitchFamily="34" charset="0"/>
              <a:buChar char="•"/>
            </a:pPr>
            <a:r>
              <a:rPr lang="en-US" sz="2500" dirty="0">
                <a:solidFill>
                  <a:schemeClr val="tx1"/>
                </a:solidFill>
                <a:latin typeface="Arial" panose="020B0604020202020204" pitchFamily="34" charset="0"/>
                <a:ea typeface="Calibri" panose="020F0502020204030204" pitchFamily="34" charset="0"/>
              </a:rPr>
              <a:t>Symbol discrimination skills – using or candidate for speech-generating device (SGD) to augment communication (iPad as SGD)</a:t>
            </a:r>
          </a:p>
          <a:p>
            <a:pPr>
              <a:lnSpc>
                <a:spcPct val="100000"/>
              </a:lnSpc>
              <a:spcBef>
                <a:spcPts val="0"/>
              </a:spcBef>
              <a:spcAft>
                <a:spcPts val="1200"/>
              </a:spcAft>
            </a:pPr>
            <a:r>
              <a:rPr lang="en-US" sz="2600" dirty="0">
                <a:solidFill>
                  <a:schemeClr val="tx1"/>
                </a:solidFill>
                <a:latin typeface="Arial" panose="020B0604020202020204" pitchFamily="34" charset="0"/>
                <a:ea typeface="Calibri" panose="020F0502020204030204" pitchFamily="34" charset="0"/>
              </a:rPr>
              <a:t>Peers: N=47; 3;8 to 5;6 years; 1 to 3 per child (take turns in 1:1 play)</a:t>
            </a:r>
          </a:p>
          <a:p>
            <a:pPr marL="457200" indent="-457200">
              <a:spcBef>
                <a:spcPts val="0"/>
              </a:spcBef>
              <a:spcAft>
                <a:spcPts val="1200"/>
              </a:spcAft>
              <a:buFont typeface="Arial" panose="020B0604020202020204" pitchFamily="34" charset="0"/>
              <a:buChar char="•"/>
            </a:pPr>
            <a:r>
              <a:rPr lang="en-US" sz="2500" dirty="0">
                <a:solidFill>
                  <a:srgbClr val="000000"/>
                </a:solidFill>
                <a:latin typeface="Arial" panose="020B0604020202020204" pitchFamily="34" charset="0"/>
                <a:ea typeface="Calibri" panose="020F0502020204030204" pitchFamily="34" charset="0"/>
                <a:cs typeface="Times New Roman" panose="02020603050405020304" pitchFamily="18" charset="0"/>
              </a:rPr>
              <a:t>Recommended by school team</a:t>
            </a:r>
          </a:p>
          <a:p>
            <a:pPr marL="457200" indent="-457200">
              <a:spcBef>
                <a:spcPts val="0"/>
              </a:spcBef>
              <a:spcAft>
                <a:spcPts val="1200"/>
              </a:spcAft>
              <a:buFont typeface="Arial" panose="020B0604020202020204" pitchFamily="34" charset="0"/>
              <a:buChar char="•"/>
            </a:pPr>
            <a:r>
              <a:rPr lang="en-US" sz="2500" dirty="0">
                <a:solidFill>
                  <a:srgbClr val="000000"/>
                </a:solidFill>
                <a:latin typeface="Arial" panose="020B0604020202020204" pitchFamily="34" charset="0"/>
                <a:ea typeface="Calibri" panose="020F0502020204030204" pitchFamily="34" charset="0"/>
                <a:cs typeface="Times New Roman" panose="02020603050405020304" pitchFamily="18" charset="0"/>
              </a:rPr>
              <a:t>Share characteristics of being responsive and willing to participate</a:t>
            </a:r>
          </a:p>
          <a:p>
            <a:pPr>
              <a:lnSpc>
                <a:spcPct val="100000"/>
              </a:lnSpc>
              <a:spcBef>
                <a:spcPts val="0"/>
              </a:spcBef>
              <a:spcAft>
                <a:spcPts val="1200"/>
              </a:spcAft>
            </a:pPr>
            <a:endParaRPr lang="en-US" sz="2500" dirty="0">
              <a:solidFill>
                <a:schemeClr val="tx1"/>
              </a:solidFill>
              <a:latin typeface="Arial" panose="020B0604020202020204" pitchFamily="34" charset="0"/>
              <a:ea typeface="Calibri" panose="020F0502020204030204" pitchFamily="34" charset="0"/>
            </a:endParaRPr>
          </a:p>
          <a:p>
            <a:endParaRPr lang="en-US" sz="22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endParaRPr lang="en-US" sz="2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5450954"/>
      </p:ext>
    </p:extLst>
  </p:cSld>
  <p:clrMapOvr>
    <a:masterClrMapping/>
  </p:clrMapOvr>
</p:sld>
</file>

<file path=ppt/theme/theme1.xml><?xml version="1.0" encoding="utf-8"?>
<a:theme xmlns:a="http://schemas.openxmlformats.org/drawingml/2006/main" name="Office Theme">
  <a:themeElements>
    <a:clrScheme name="Juniper Gardens Theme 4">
      <a:dk1>
        <a:srgbClr val="333333"/>
      </a:dk1>
      <a:lt1>
        <a:sysClr val="window" lastClr="FFFFFF"/>
      </a:lt1>
      <a:dk2>
        <a:srgbClr val="003459"/>
      </a:dk2>
      <a:lt2>
        <a:srgbClr val="FFFFFF"/>
      </a:lt2>
      <a:accent1>
        <a:srgbClr val="0474B9"/>
      </a:accent1>
      <a:accent2>
        <a:srgbClr val="69CAF0"/>
      </a:accent2>
      <a:accent3>
        <a:srgbClr val="FAB317"/>
      </a:accent3>
      <a:accent4>
        <a:srgbClr val="EC3F38"/>
      </a:accent4>
      <a:accent5>
        <a:srgbClr val="8E9FBC"/>
      </a:accent5>
      <a:accent6>
        <a:srgbClr val="0051BA"/>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2400" dirty="0" smtClean="0">
            <a:solidFill>
              <a:schemeClr val="tx2"/>
            </a:solidFill>
          </a:defRPr>
        </a:defPPr>
      </a:lstStyle>
    </a:txDef>
  </a:objectDefaults>
  <a:extraClrSchemeLst/>
  <a:extLst>
    <a:ext uri="{05A4C25C-085E-4340-85A3-A5531E510DB2}">
      <thm15:themeFamily xmlns:thm15="http://schemas.microsoft.com/office/thememl/2012/main" name="Presentation1" id="{0D5B661D-EF1B-44DB-8F63-AA258D4B3E8D}" vid="{6952DB04-4CB4-406E-B7DD-48E0FCEA8E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4"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3A5B401-0958-4011-AEAD-606C27D22DB9}">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CADC025B80F748BEDDF4D29E78A61F" ma:contentTypeVersion="19" ma:contentTypeDescription="Create a new document." ma:contentTypeScope="" ma:versionID="1a1663bdd5dbf0f7a38786459e048aaf">
  <xsd:schema xmlns:xsd="http://www.w3.org/2001/XMLSchema" xmlns:xs="http://www.w3.org/2001/XMLSchema" xmlns:p="http://schemas.microsoft.com/office/2006/metadata/properties" xmlns:ns2="21517e52-9650-4012-a9d6-1d96a6ae1408" xmlns:ns3="26b41d20-133a-4f3e-a776-7e519c41af44" targetNamespace="http://schemas.microsoft.com/office/2006/metadata/properties" ma:root="true" ma:fieldsID="c7b9aa60ba9d12f1b04a92d94e79560e" ns2:_="" ns3:_="">
    <xsd:import namespace="21517e52-9650-4012-a9d6-1d96a6ae1408"/>
    <xsd:import namespace="26b41d20-133a-4f3e-a776-7e519c41af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517e52-9650-4012-a9d6-1d96a6ae14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b41d20-133a-4f3e-a776-7e519c41af4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67f054cc-8c56-4c0a-a0bb-320059654c6b}" ma:internalName="TaxCatchAll" ma:showField="CatchAllData" ma:web="26b41d20-133a-4f3e-a776-7e519c41af4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6b41d20-133a-4f3e-a776-7e519c41af44" xsi:nil="true"/>
    <lcf76f155ced4ddcb4097134ff3c332f xmlns="21517e52-9650-4012-a9d6-1d96a6ae140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593C523-1376-4BF4-A718-198C16245F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517e52-9650-4012-a9d6-1d96a6ae1408"/>
    <ds:schemaRef ds:uri="26b41d20-133a-4f3e-a776-7e519c41af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548AE1-4779-4489-BB10-B3E347013DC2}">
  <ds:schemaRefs>
    <ds:schemaRef ds:uri="http://schemas.microsoft.com/sharepoint/v3/contenttype/forms"/>
  </ds:schemaRefs>
</ds:datastoreItem>
</file>

<file path=customXml/itemProps3.xml><?xml version="1.0" encoding="utf-8"?>
<ds:datastoreItem xmlns:ds="http://schemas.openxmlformats.org/officeDocument/2006/customXml" ds:itemID="{B91A04BE-884E-43D6-A9A3-BEEC17AF8413}">
  <ds:schemaRefs>
    <ds:schemaRef ds:uri="http://purl.org/dc/terms/"/>
    <ds:schemaRef ds:uri="http://schemas.microsoft.com/office/2006/metadata/properties"/>
    <ds:schemaRef ds:uri="http://schemas.microsoft.com/office/2006/documentManagement/types"/>
    <ds:schemaRef ds:uri="26b41d20-133a-4f3e-a776-7e519c41af44"/>
    <ds:schemaRef ds:uri="http://purl.org/dc/dcmitype/"/>
    <ds:schemaRef ds:uri="http://www.w3.org/XML/1998/namespace"/>
    <ds:schemaRef ds:uri="http://purl.org/dc/elements/1.1/"/>
    <ds:schemaRef ds:uri="http://schemas.microsoft.com/office/infopath/2007/PartnerControls"/>
    <ds:schemaRef ds:uri="http://schemas.openxmlformats.org/package/2006/metadata/core-properties"/>
    <ds:schemaRef ds:uri="21517e52-9650-4012-a9d6-1d96a6ae1408"/>
  </ds:schemaRefs>
</ds:datastoreItem>
</file>

<file path=docProps/app.xml><?xml version="1.0" encoding="utf-8"?>
<Properties xmlns="http://schemas.openxmlformats.org/officeDocument/2006/extended-properties" xmlns:vt="http://schemas.openxmlformats.org/officeDocument/2006/docPropsVTypes">
  <Template>JGCP Slide Deck Template v1</Template>
  <TotalTime>3168</TotalTime>
  <Words>2657</Words>
  <Application>Microsoft Office PowerPoint</Application>
  <PresentationFormat>Widescreen</PresentationFormat>
  <Paragraphs>263</Paragraphs>
  <Slides>31</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Aptos</vt:lpstr>
      <vt:lpstr>Arial</vt:lpstr>
      <vt:lpstr>Calibri</vt:lpstr>
      <vt:lpstr>Courier New</vt:lpstr>
      <vt:lpstr>Times New Roman</vt:lpstr>
      <vt:lpstr>Wingdings</vt:lpstr>
      <vt:lpstr>Office Theme</vt:lpstr>
      <vt:lpstr>PowerPoint Presentation</vt:lpstr>
      <vt:lpstr>Agenda</vt:lpstr>
      <vt:lpstr>PowerPoint Presentation</vt:lpstr>
      <vt:lpstr>PowerPoint Presentation</vt:lpstr>
      <vt:lpstr>Research Questions:</vt:lpstr>
      <vt:lpstr>Rationale: SGD Intervention &amp; Responsive Peers</vt:lpstr>
      <vt:lpstr>Possible Predictors of Response</vt:lpstr>
      <vt:lpstr>Main Components of SGD Intervention:  Stay-Play-Talk with iPad</vt:lpstr>
      <vt:lpstr>Participants</vt:lpstr>
      <vt:lpstr>Methods</vt:lpstr>
      <vt:lpstr>PowerPoint Presentation</vt:lpstr>
      <vt:lpstr>Baseline Dyadic Play: Trains</vt:lpstr>
      <vt:lpstr>Peer Training: Buddy Book</vt:lpstr>
      <vt:lpstr>Other Ways to be a Buddy</vt:lpstr>
      <vt:lpstr>5 min: Peer Review and Practice</vt:lpstr>
      <vt:lpstr>SGD Treatment 1: 5 min Peer Review</vt:lpstr>
      <vt:lpstr>Child and Peer Practice: 5 min</vt:lpstr>
      <vt:lpstr>10-15 min: Play Time, Child and Peer</vt:lpstr>
      <vt:lpstr>Bubbles Page</vt:lpstr>
      <vt:lpstr>Bubbles Page</vt:lpstr>
      <vt:lpstr>Child Communication Outcomes</vt:lpstr>
      <vt:lpstr>Post-Treatment Dyad Play (16 sns): Pizza</vt:lpstr>
      <vt:lpstr>Changes in Peer-directed Communication   </vt:lpstr>
      <vt:lpstr>Changes in Multi-Turn Episodes</vt:lpstr>
      <vt:lpstr>Correlations between Pre-Treatment Receptive Language and Gains in Communication </vt:lpstr>
      <vt:lpstr>Correlations between Pre-Treatment Expressive Language and Gains in Communication </vt:lpstr>
      <vt:lpstr>Baseline and Post- Free Play: Ball Toy</vt:lpstr>
      <vt:lpstr>Conclusions: Evidence of Effectiveness </vt:lpstr>
      <vt:lpstr>Conclusions: Child Variables that May Predict Treatment Response</vt:lpstr>
      <vt:lpstr>PowerPoint Presentation</vt:lpstr>
      <vt:lpstr>https://peerinterventions.ku.edu/    QUESTIONS  </vt:lpstr>
    </vt:vector>
  </TitlesOfParts>
  <Company>University of Kansas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Great Project Title Goes Here</dc:title>
  <dc:creator>Thiemann-Bourque, Kathy</dc:creator>
  <cp:lastModifiedBy>Thiemann-Bourque, Kathy</cp:lastModifiedBy>
  <cp:revision>103</cp:revision>
  <dcterms:created xsi:type="dcterms:W3CDTF">2024-03-05T18:34:29Z</dcterms:created>
  <dcterms:modified xsi:type="dcterms:W3CDTF">2024-12-10T18:10:54Z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0x010100360D91E03DEC2F4E874DC4108B1C3884</vt:lpwstr>
  </property>
</Properties>
</file>